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60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BE27D8-5890-DCA1-882B-22479D80E311}" v="13" dt="2025-09-24T16:55:45.083"/>
    <p1510:client id="{D1146D74-E400-49FF-B4FB-27936ECB2E3A}" v="5" dt="2025-09-24T20:23:41.5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29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Raville" userId="c28f02ed-fa55-4f56-bb0c-5c2061b096b7" providerId="ADAL" clId="{8AAFD08A-DDF2-4E4A-BCA7-8EE0482DC422}"/>
    <pc:docChg chg="undo custSel modSld modMainMaster">
      <pc:chgData name="Christina Raville" userId="c28f02ed-fa55-4f56-bb0c-5c2061b096b7" providerId="ADAL" clId="{8AAFD08A-DDF2-4E4A-BCA7-8EE0482DC422}" dt="2025-09-25T15:04:05.315" v="20" actId="20577"/>
      <pc:docMkLst>
        <pc:docMk/>
      </pc:docMkLst>
      <pc:sldChg chg="modSp mod">
        <pc:chgData name="Christina Raville" userId="c28f02ed-fa55-4f56-bb0c-5c2061b096b7" providerId="ADAL" clId="{8AAFD08A-DDF2-4E4A-BCA7-8EE0482DC422}" dt="2025-09-25T15:04:05.315" v="20" actId="20577"/>
        <pc:sldMkLst>
          <pc:docMk/>
          <pc:sldMk cId="1900536696" sldId="256"/>
        </pc:sldMkLst>
        <pc:spChg chg="mod">
          <ac:chgData name="Christina Raville" userId="c28f02ed-fa55-4f56-bb0c-5c2061b096b7" providerId="ADAL" clId="{8AAFD08A-DDF2-4E4A-BCA7-8EE0482DC422}" dt="2025-09-25T15:04:05.315" v="20" actId="20577"/>
          <ac:spMkLst>
            <pc:docMk/>
            <pc:sldMk cId="1900536696" sldId="256"/>
            <ac:spMk id="2" creationId="{51479931-84DD-5AF6-73C6-5187FD654A31}"/>
          </ac:spMkLst>
        </pc:spChg>
      </pc:sldChg>
      <pc:sldMasterChg chg="modSp modSldLayout">
        <pc:chgData name="Christina Raville" userId="c28f02ed-fa55-4f56-bb0c-5c2061b096b7" providerId="ADAL" clId="{8AAFD08A-DDF2-4E4A-BCA7-8EE0482DC422}" dt="2025-09-24T20:23:41.580" v="12"/>
        <pc:sldMasterMkLst>
          <pc:docMk/>
          <pc:sldMasterMk cId="2522751495" sldId="2147483648"/>
        </pc:sldMasterMkLst>
        <pc:spChg chg="mod">
          <ac:chgData name="Christina Raville" userId="c28f02ed-fa55-4f56-bb0c-5c2061b096b7" providerId="ADAL" clId="{8AAFD08A-DDF2-4E4A-BCA7-8EE0482DC422}" dt="2025-09-24T20:23:11.258" v="0" actId="207"/>
          <ac:spMkLst>
            <pc:docMk/>
            <pc:sldMasterMk cId="2522751495" sldId="2147483648"/>
            <ac:spMk id="2" creationId="{07D754D2-4FA6-4FC7-8E3B-5428B1D30A70}"/>
          </ac:spMkLst>
        </pc:spChg>
        <pc:spChg chg="mod">
          <ac:chgData name="Christina Raville" userId="c28f02ed-fa55-4f56-bb0c-5c2061b096b7" providerId="ADAL" clId="{8AAFD08A-DDF2-4E4A-BCA7-8EE0482DC422}" dt="2025-09-24T20:23:11.258" v="0" actId="207"/>
          <ac:spMkLst>
            <pc:docMk/>
            <pc:sldMasterMk cId="2522751495" sldId="2147483648"/>
            <ac:spMk id="3" creationId="{E47C4436-9362-4D30-8EAF-3A99B25755DC}"/>
          </ac:spMkLst>
        </pc:spChg>
        <pc:sldLayoutChg chg="addSp delSp modSp mod">
          <pc:chgData name="Christina Raville" userId="c28f02ed-fa55-4f56-bb0c-5c2061b096b7" providerId="ADAL" clId="{8AAFD08A-DDF2-4E4A-BCA7-8EE0482DC422}" dt="2025-09-24T20:23:33.171" v="8"/>
          <pc:sldLayoutMkLst>
            <pc:docMk/>
            <pc:sldMasterMk cId="2522751495" sldId="2147483648"/>
            <pc:sldLayoutMk cId="109978588" sldId="2147483650"/>
          </pc:sldLayoutMkLst>
          <pc:spChg chg="add mod">
            <ac:chgData name="Christina Raville" userId="c28f02ed-fa55-4f56-bb0c-5c2061b096b7" providerId="ADAL" clId="{8AAFD08A-DDF2-4E4A-BCA7-8EE0482DC422}" dt="2025-09-24T20:23:33.171" v="8"/>
            <ac:spMkLst>
              <pc:docMk/>
              <pc:sldMasterMk cId="2522751495" sldId="2147483648"/>
              <pc:sldLayoutMk cId="109978588" sldId="2147483650"/>
              <ac:spMk id="4" creationId="{85B03132-1A77-DD39-850B-D96C24F66B8B}"/>
            </ac:spMkLst>
          </pc:spChg>
          <pc:spChg chg="add del">
            <ac:chgData name="Christina Raville" userId="c28f02ed-fa55-4f56-bb0c-5c2061b096b7" providerId="ADAL" clId="{8AAFD08A-DDF2-4E4A-BCA7-8EE0482DC422}" dt="2025-09-24T20:23:31.025" v="6" actId="478"/>
            <ac:spMkLst>
              <pc:docMk/>
              <pc:sldMasterMk cId="2522751495" sldId="2147483648"/>
              <pc:sldLayoutMk cId="109978588" sldId="2147483650"/>
              <ac:spMk id="10" creationId="{B6D90A6B-4034-4E19-BB4F-A4232AA461F7}"/>
            </ac:spMkLst>
          </pc:spChg>
          <pc:spChg chg="del">
            <ac:chgData name="Christina Raville" userId="c28f02ed-fa55-4f56-bb0c-5c2061b096b7" providerId="ADAL" clId="{8AAFD08A-DDF2-4E4A-BCA7-8EE0482DC422}" dt="2025-09-24T20:23:32.361" v="7" actId="478"/>
            <ac:spMkLst>
              <pc:docMk/>
              <pc:sldMasterMk cId="2522751495" sldId="2147483648"/>
              <pc:sldLayoutMk cId="109978588" sldId="2147483650"/>
              <ac:spMk id="11" creationId="{0C20C8C0-F6FC-4BBF-9BBE-20DE2D61AB94}"/>
            </ac:spMkLst>
          </pc:spChg>
        </pc:sldLayoutChg>
        <pc:sldLayoutChg chg="addSp delSp modSp mod">
          <pc:chgData name="Christina Raville" userId="c28f02ed-fa55-4f56-bb0c-5c2061b096b7" providerId="ADAL" clId="{8AAFD08A-DDF2-4E4A-BCA7-8EE0482DC422}" dt="2025-09-24T20:23:37.255" v="10"/>
          <pc:sldLayoutMkLst>
            <pc:docMk/>
            <pc:sldMasterMk cId="2522751495" sldId="2147483648"/>
            <pc:sldLayoutMk cId="1554549003" sldId="2147483652"/>
          </pc:sldLayoutMkLst>
          <pc:spChg chg="add mod">
            <ac:chgData name="Christina Raville" userId="c28f02ed-fa55-4f56-bb0c-5c2061b096b7" providerId="ADAL" clId="{8AAFD08A-DDF2-4E4A-BCA7-8EE0482DC422}" dt="2025-09-24T20:23:37.255" v="10"/>
            <ac:spMkLst>
              <pc:docMk/>
              <pc:sldMasterMk cId="2522751495" sldId="2147483648"/>
              <pc:sldLayoutMk cId="1554549003" sldId="2147483652"/>
              <ac:spMk id="5" creationId="{DCCF6A52-39FD-0A95-8BFC-3B6398D909B9}"/>
            </ac:spMkLst>
          </pc:spChg>
          <pc:spChg chg="del">
            <ac:chgData name="Christina Raville" userId="c28f02ed-fa55-4f56-bb0c-5c2061b096b7" providerId="ADAL" clId="{8AAFD08A-DDF2-4E4A-BCA7-8EE0482DC422}" dt="2025-09-24T20:23:37.002" v="9" actId="478"/>
            <ac:spMkLst>
              <pc:docMk/>
              <pc:sldMasterMk cId="2522751495" sldId="2147483648"/>
              <pc:sldLayoutMk cId="1554549003" sldId="2147483652"/>
              <ac:spMk id="12" creationId="{EA5D6308-E296-4408-B68B-3258A9C38F52}"/>
            </ac:spMkLst>
          </pc:spChg>
        </pc:sldLayoutChg>
        <pc:sldLayoutChg chg="modSp mod">
          <pc:chgData name="Christina Raville" userId="c28f02ed-fa55-4f56-bb0c-5c2061b096b7" providerId="ADAL" clId="{8AAFD08A-DDF2-4E4A-BCA7-8EE0482DC422}" dt="2025-09-24T20:23:21.261" v="2" actId="1036"/>
          <pc:sldLayoutMkLst>
            <pc:docMk/>
            <pc:sldMasterMk cId="2522751495" sldId="2147483648"/>
            <pc:sldLayoutMk cId="237364280" sldId="2147483656"/>
          </pc:sldLayoutMkLst>
          <pc:spChg chg="mod">
            <ac:chgData name="Christina Raville" userId="c28f02ed-fa55-4f56-bb0c-5c2061b096b7" providerId="ADAL" clId="{8AAFD08A-DDF2-4E4A-BCA7-8EE0482DC422}" dt="2025-09-24T20:23:21.261" v="2" actId="1036"/>
            <ac:spMkLst>
              <pc:docMk/>
              <pc:sldMasterMk cId="2522751495" sldId="2147483648"/>
              <pc:sldLayoutMk cId="237364280" sldId="2147483656"/>
              <ac:spMk id="12" creationId="{859C841F-EB55-4DDC-92E2-9708A75F1866}"/>
            </ac:spMkLst>
          </pc:spChg>
        </pc:sldLayoutChg>
        <pc:sldLayoutChg chg="addSp delSp modSp mod">
          <pc:chgData name="Christina Raville" userId="c28f02ed-fa55-4f56-bb0c-5c2061b096b7" providerId="ADAL" clId="{8AAFD08A-DDF2-4E4A-BCA7-8EE0482DC422}" dt="2025-09-24T20:23:41.580" v="12"/>
          <pc:sldLayoutMkLst>
            <pc:docMk/>
            <pc:sldMasterMk cId="2522751495" sldId="2147483648"/>
            <pc:sldLayoutMk cId="1873350638" sldId="2147483657"/>
          </pc:sldLayoutMkLst>
          <pc:spChg chg="add mod">
            <ac:chgData name="Christina Raville" userId="c28f02ed-fa55-4f56-bb0c-5c2061b096b7" providerId="ADAL" clId="{8AAFD08A-DDF2-4E4A-BCA7-8EE0482DC422}" dt="2025-09-24T20:23:41.580" v="12"/>
            <ac:spMkLst>
              <pc:docMk/>
              <pc:sldMasterMk cId="2522751495" sldId="2147483648"/>
              <pc:sldLayoutMk cId="1873350638" sldId="2147483657"/>
              <ac:spMk id="5" creationId="{F9CC8279-F2C6-301A-623B-72A47852DAA7}"/>
            </ac:spMkLst>
          </pc:spChg>
          <pc:spChg chg="del">
            <ac:chgData name="Christina Raville" userId="c28f02ed-fa55-4f56-bb0c-5c2061b096b7" providerId="ADAL" clId="{8AAFD08A-DDF2-4E4A-BCA7-8EE0482DC422}" dt="2025-09-24T20:23:40.500" v="11" actId="478"/>
            <ac:spMkLst>
              <pc:docMk/>
              <pc:sldMasterMk cId="2522751495" sldId="2147483648"/>
              <pc:sldLayoutMk cId="1873350638" sldId="2147483657"/>
              <ac:spMk id="13" creationId="{FF2AF7B2-556D-4BD0-BD19-59B98A59AF55}"/>
            </ac:spMkLst>
          </pc:spChg>
        </pc:sldLayoutChg>
        <pc:sldLayoutChg chg="addSp delSp modSp mod">
          <pc:chgData name="Christina Raville" userId="c28f02ed-fa55-4f56-bb0c-5c2061b096b7" providerId="ADAL" clId="{8AAFD08A-DDF2-4E4A-BCA7-8EE0482DC422}" dt="2025-09-24T20:23:27.228" v="4"/>
          <pc:sldLayoutMkLst>
            <pc:docMk/>
            <pc:sldMasterMk cId="2522751495" sldId="2147483648"/>
            <pc:sldLayoutMk cId="1531833259" sldId="2147483659"/>
          </pc:sldLayoutMkLst>
          <pc:spChg chg="add mod">
            <ac:chgData name="Christina Raville" userId="c28f02ed-fa55-4f56-bb0c-5c2061b096b7" providerId="ADAL" clId="{8AAFD08A-DDF2-4E4A-BCA7-8EE0482DC422}" dt="2025-09-24T20:23:27.228" v="4"/>
            <ac:spMkLst>
              <pc:docMk/>
              <pc:sldMasterMk cId="2522751495" sldId="2147483648"/>
              <pc:sldLayoutMk cId="1531833259" sldId="2147483659"/>
              <ac:spMk id="4" creationId="{BE3C83DB-FD44-EE0A-86B6-D89332C3B56A}"/>
            </ac:spMkLst>
          </pc:spChg>
          <pc:spChg chg="del">
            <ac:chgData name="Christina Raville" userId="c28f02ed-fa55-4f56-bb0c-5c2061b096b7" providerId="ADAL" clId="{8AAFD08A-DDF2-4E4A-BCA7-8EE0482DC422}" dt="2025-09-24T20:23:26.907" v="3" actId="478"/>
            <ac:spMkLst>
              <pc:docMk/>
              <pc:sldMasterMk cId="2522751495" sldId="2147483648"/>
              <pc:sldLayoutMk cId="1531833259" sldId="2147483659"/>
              <ac:spMk id="12" creationId="{859C841F-EB55-4DDC-92E2-9708A75F1866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A04D92-DC02-4A9F-9BC4-8236C17FE8A4}" type="datetimeFigureOut">
              <a:t>9/25/2025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87A1D8-BB6A-4EF0-8141-079DCD276D6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826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30484BE-FB60-4D4F-8B3F-CDD14A213589}"/>
              </a:ext>
            </a:extLst>
          </p:cNvPr>
          <p:cNvSpPr/>
          <p:nvPr userDrawn="1"/>
        </p:nvSpPr>
        <p:spPr>
          <a:xfrm>
            <a:off x="0" y="0"/>
            <a:ext cx="12192000" cy="2617076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4079D5-766E-47BC-BB50-3B516E6E9A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45675"/>
            <a:ext cx="9144000" cy="2296021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74664A-F23D-4EBB-911C-6E85C66CC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323305"/>
            <a:ext cx="9144000" cy="785836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DF7642-42CC-4003-870E-83ACF649B3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47072" y="595757"/>
            <a:ext cx="3297857" cy="140444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A643A95-671F-4B5C-8399-C2F56CF3562E}"/>
              </a:ext>
            </a:extLst>
          </p:cNvPr>
          <p:cNvSpPr/>
          <p:nvPr userDrawn="1"/>
        </p:nvSpPr>
        <p:spPr>
          <a:xfrm>
            <a:off x="0" y="6548255"/>
            <a:ext cx="12192000" cy="325511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37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30484BE-FB60-4D4F-8B3F-CDD14A213589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4079D5-766E-47BC-BB50-3B516E6E9A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10998" y="748859"/>
            <a:ext cx="4882498" cy="2296021"/>
          </a:xfrm>
        </p:spPr>
        <p:txBody>
          <a:bodyPr anchor="ctr">
            <a:no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74664A-F23D-4EBB-911C-6E85C66CC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10998" y="3044879"/>
            <a:ext cx="4882498" cy="3313191"/>
          </a:xfrm>
        </p:spPr>
        <p:txBody>
          <a:bodyPr anchor="ctr"/>
          <a:lstStyle>
            <a:lvl1pPr marL="342900" indent="-342900" algn="l">
              <a:buFont typeface="Arial" panose="020B0604020202020204" pitchFamily="34" charset="0"/>
              <a:buChar char="•"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643A95-671F-4B5C-8399-C2F56CF3562E}"/>
              </a:ext>
            </a:extLst>
          </p:cNvPr>
          <p:cNvSpPr/>
          <p:nvPr userDrawn="1"/>
        </p:nvSpPr>
        <p:spPr>
          <a:xfrm>
            <a:off x="6096000" y="6357939"/>
            <a:ext cx="6096000" cy="507282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45408C-77E4-4660-8E1A-764C939D9CA6}"/>
              </a:ext>
            </a:extLst>
          </p:cNvPr>
          <p:cNvSpPr/>
          <p:nvPr userDrawn="1"/>
        </p:nvSpPr>
        <p:spPr>
          <a:xfrm>
            <a:off x="6096000" y="2947"/>
            <a:ext cx="6096000" cy="325511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9C99614-C979-4FD0-8C22-CFCCBF9806DE}"/>
              </a:ext>
            </a:extLst>
          </p:cNvPr>
          <p:cNvSpPr txBox="1"/>
          <p:nvPr userDrawn="1"/>
        </p:nvSpPr>
        <p:spPr>
          <a:xfrm>
            <a:off x="8127051" y="6457757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Faith Presbyterian Hospice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4D118F-B9C6-4E8B-930C-4FEE87B274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0838" y="504825"/>
            <a:ext cx="5340350" cy="585311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696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0"/>
            <a:ext cx="12192000" cy="1513492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None/>
              <a:tabLst>
                <a:tab pos="10288588" algn="r"/>
              </a:tabLst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styles………………………………………………………..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lvl="0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93AF18-56D4-4C7B-86E9-23D5471FDBDE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59C841F-EB55-4DDC-92E2-9708A75F1866}"/>
              </a:ext>
            </a:extLst>
          </p:cNvPr>
          <p:cNvSpPr txBox="1"/>
          <p:nvPr userDrawn="1"/>
        </p:nvSpPr>
        <p:spPr>
          <a:xfrm>
            <a:off x="8109959" y="6518959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Faith Presbyterian Hospice</a:t>
            </a:r>
          </a:p>
        </p:txBody>
      </p:sp>
    </p:spTree>
    <p:extLst>
      <p:ext uri="{BB962C8B-B14F-4D97-AF65-F5344CB8AC3E}">
        <p14:creationId xmlns:p14="http://schemas.microsoft.com/office/powerpoint/2010/main" val="237364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93AF18-56D4-4C7B-86E9-23D5471FDBDE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3C83DB-FD44-EE0A-86B6-D89332C3B56A}"/>
              </a:ext>
            </a:extLst>
          </p:cNvPr>
          <p:cNvSpPr txBox="1"/>
          <p:nvPr userDrawn="1"/>
        </p:nvSpPr>
        <p:spPr>
          <a:xfrm>
            <a:off x="8109959" y="6518959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Faith Presbyterian Hospice</a:t>
            </a:r>
          </a:p>
        </p:txBody>
      </p:sp>
    </p:spTree>
    <p:extLst>
      <p:ext uri="{BB962C8B-B14F-4D97-AF65-F5344CB8AC3E}">
        <p14:creationId xmlns:p14="http://schemas.microsoft.com/office/powerpoint/2010/main" val="1531833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5634"/>
            <a:ext cx="10515600" cy="45372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CD785E-13A4-478D-ABD0-E4B921712D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512888"/>
            <a:ext cx="10515600" cy="419100"/>
          </a:xfrm>
        </p:spPr>
        <p:txBody>
          <a:bodyPr/>
          <a:lstStyle>
            <a:lvl1pPr marL="0" indent="0">
              <a:buNone/>
              <a:defRPr b="1" cap="sm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D90A6B-4034-4E19-BB4F-A4232AA461F7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B03132-1A77-DD39-850B-D96C24F66B8B}"/>
              </a:ext>
            </a:extLst>
          </p:cNvPr>
          <p:cNvSpPr txBox="1"/>
          <p:nvPr userDrawn="1"/>
        </p:nvSpPr>
        <p:spPr>
          <a:xfrm>
            <a:off x="8109959" y="6518959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Faith Presbyterian Hospice</a:t>
            </a:r>
          </a:p>
        </p:txBody>
      </p:sp>
    </p:spTree>
    <p:extLst>
      <p:ext uri="{BB962C8B-B14F-4D97-AF65-F5344CB8AC3E}">
        <p14:creationId xmlns:p14="http://schemas.microsoft.com/office/powerpoint/2010/main" val="10997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+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395B0-5158-441E-9C38-BB8B19DD2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B6B11-79AB-49D8-BF5E-F40AE3F21A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41255"/>
            <a:ext cx="5181600" cy="49516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CF39DA-7B60-4A72-92FF-B240CD9AA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41255"/>
            <a:ext cx="5181600" cy="49516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77C3B3-B909-4FFD-8D03-D0FB84EF792B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8ABD42-CF5B-42DE-9419-4A38F59481C4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CF6A52-39FD-0A95-8BFC-3B6398D909B9}"/>
              </a:ext>
            </a:extLst>
          </p:cNvPr>
          <p:cNvSpPr txBox="1"/>
          <p:nvPr userDrawn="1"/>
        </p:nvSpPr>
        <p:spPr>
          <a:xfrm>
            <a:off x="8109959" y="6518959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Faith Presbyterian Hospice</a:t>
            </a:r>
          </a:p>
        </p:txBody>
      </p:sp>
    </p:spTree>
    <p:extLst>
      <p:ext uri="{BB962C8B-B14F-4D97-AF65-F5344CB8AC3E}">
        <p14:creationId xmlns:p14="http://schemas.microsoft.com/office/powerpoint/2010/main" val="1554549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+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395B0-5158-441E-9C38-BB8B19DD2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B6B11-79AB-49D8-BF5E-F40AE3F21A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33511"/>
            <a:ext cx="5257800" cy="45593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CF39DA-7B60-4A72-92FF-B240CD9AA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33511"/>
            <a:ext cx="5181600" cy="45593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77C3B3-B909-4FFD-8D03-D0FB84EF792B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7B25191-EB4B-43A7-B5B1-2405446327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512887"/>
            <a:ext cx="5257800" cy="420624"/>
          </a:xfrm>
        </p:spPr>
        <p:txBody>
          <a:bodyPr/>
          <a:lstStyle>
            <a:lvl1pPr marL="0" indent="0">
              <a:buNone/>
              <a:defRPr b="1" cap="sm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BB66801-F56A-472B-8CA8-E850D20A558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72200" y="1512888"/>
            <a:ext cx="5181600" cy="420687"/>
          </a:xfrm>
        </p:spPr>
        <p:txBody>
          <a:bodyPr/>
          <a:lstStyle>
            <a:lvl1pPr marL="0" indent="0">
              <a:buNone/>
              <a:defRPr b="1" cap="small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2E48CC8-F5D4-4002-AFBE-9E00DAC6EC7A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CC8279-F2C6-301A-623B-72A47852DAA7}"/>
              </a:ext>
            </a:extLst>
          </p:cNvPr>
          <p:cNvSpPr txBox="1"/>
          <p:nvPr userDrawn="1"/>
        </p:nvSpPr>
        <p:spPr>
          <a:xfrm>
            <a:off x="8109959" y="6518959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Faith Presbyterian Hospice</a:t>
            </a:r>
          </a:p>
        </p:txBody>
      </p:sp>
    </p:spTree>
    <p:extLst>
      <p:ext uri="{BB962C8B-B14F-4D97-AF65-F5344CB8AC3E}">
        <p14:creationId xmlns:p14="http://schemas.microsoft.com/office/powerpoint/2010/main" val="1873350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7193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D754D2-4FA6-4FC7-8E3B-5428B1D30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8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7C4436-9362-4D30-8EAF-3A99B2575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37138"/>
            <a:ext cx="10515600" cy="495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275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6" r:id="rId3"/>
    <p:sldLayoutId id="2147483659" r:id="rId4"/>
    <p:sldLayoutId id="2147483650" r:id="rId5"/>
    <p:sldLayoutId id="2147483652" r:id="rId6"/>
    <p:sldLayoutId id="2147483657" r:id="rId7"/>
    <p:sldLayoutId id="2147483655" r:id="rId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‐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79931-84DD-5AF6-73C6-5187FD654A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374BED-D8F0-677B-93FD-EB686BC155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36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7DF30-2922-0A63-6DBA-C2A25CFD44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45FC9F-BA37-DD0D-EEBA-075B62E120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2C54B8-4012-4620-50A6-2D1BF0A204C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785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CD31F-12CA-759C-324E-6EA2FED40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9DC3C5-62F7-81C4-126C-DC57B3427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63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064EDB99EC214E93A986D60F1BADDF" ma:contentTypeVersion="18" ma:contentTypeDescription="Create a new document." ma:contentTypeScope="" ma:versionID="73dee9e90a6f0477a6dc0d196168fd3d">
  <xsd:schema xmlns:xsd="http://www.w3.org/2001/XMLSchema" xmlns:xs="http://www.w3.org/2001/XMLSchema" xmlns:p="http://schemas.microsoft.com/office/2006/metadata/properties" xmlns:ns2="055deeeb-de8b-4042-a428-439528afda60" xmlns:ns3="6418a6d3-a66f-45ba-a0ff-258f1d6f2cb0" xmlns:ns4="b0d1a438-7b2b-4207-8fdb-3802b57900d9" targetNamespace="http://schemas.microsoft.com/office/2006/metadata/properties" ma:root="true" ma:fieldsID="1f7b388ed180586bedb806b6f68c84f2" ns2:_="" ns3:_="" ns4:_="">
    <xsd:import namespace="055deeeb-de8b-4042-a428-439528afda60"/>
    <xsd:import namespace="6418a6d3-a66f-45ba-a0ff-258f1d6f2cb0"/>
    <xsd:import namespace="b0d1a438-7b2b-4207-8fdb-3802b57900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TaxCatchAll" minOccurs="0"/>
                <xsd:element ref="ns4:SharedWithUsers" minOccurs="0"/>
                <xsd:element ref="ns4:SharedWithDetails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5deeeb-de8b-4042-a428-439528afda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7654c7c-31ab-4a3f-85b0-dd5e179df3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18a6d3-a66f-45ba-a0ff-258f1d6f2cb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aaafe09-3165-4ced-9de2-ee3e3eaefa12}" ma:internalName="TaxCatchAll" ma:showField="CatchAllData" ma:web="6418a6d3-a66f-45ba-a0ff-258f1d6f2c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d1a438-7b2b-4207-8fdb-3802b57900d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418a6d3-a66f-45ba-a0ff-258f1d6f2cb0" xsi:nil="true"/>
    <lcf76f155ced4ddcb4097134ff3c332f xmlns="055deeeb-de8b-4042-a428-439528afda6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76DF1F7-4921-4BB8-B812-E310CF94AE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5deeeb-de8b-4042-a428-439528afda60"/>
    <ds:schemaRef ds:uri="6418a6d3-a66f-45ba-a0ff-258f1d6f2cb0"/>
    <ds:schemaRef ds:uri="b0d1a438-7b2b-4207-8fdb-3802b57900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63CA67B-1AA5-43F6-B742-29F76339E0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5D2813-BD18-46A4-ACD4-29F13EDAE6DE}">
  <ds:schemaRefs>
    <ds:schemaRef ds:uri="http://schemas.microsoft.com/office/2006/documentManagement/types"/>
    <ds:schemaRef ds:uri="http://www.w3.org/XML/1998/namespace"/>
    <ds:schemaRef ds:uri="055deeeb-de8b-4042-a428-439528afda60"/>
    <ds:schemaRef ds:uri="http://purl.org/dc/elements/1.1/"/>
    <ds:schemaRef ds:uri="http://schemas.microsoft.com/office/2006/metadata/properties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b0d1a438-7b2b-4207-8fdb-3802b57900d9"/>
    <ds:schemaRef ds:uri="6418a6d3-a66f-45ba-a0ff-258f1d6f2cb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Wendy Van Bemmel</dc:creator>
  <cp:lastModifiedBy>Christina Raville</cp:lastModifiedBy>
  <cp:revision>422</cp:revision>
  <dcterms:created xsi:type="dcterms:W3CDTF">2021-04-15T20:03:11Z</dcterms:created>
  <dcterms:modified xsi:type="dcterms:W3CDTF">2025-09-25T15:04:06Z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0x0101002D064EDB99EC214E93A986D60F1BADDF</vt:lpwstr>
  </property>
  <property fmtid="{D5CDD505-2E9C-101B-9397-08002B2CF9AE}" pid="3" name="MediaServiceImageTags">
    <vt:lpwstr/>
  </property>
</Properties>
</file>