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60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EE4B4-2F75-47A6-91C4-8C480680A2A4}" v="2" dt="2025-09-29T19:11:20.7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modMainMaster">
      <pc:chgData name="Christina Raville" userId="c28f02ed-fa55-4f56-bb0c-5c2061b096b7" providerId="ADAL" clId="{8AAFD08A-DDF2-4E4A-BCA7-8EE0482DC422}" dt="2025-09-29T19:11:20.729" v="23"/>
      <pc:docMkLst>
        <pc:docMk/>
      </pc:docMkLst>
      <pc:sldMasterChg chg="modSldLayout">
        <pc:chgData name="Christina Raville" userId="c28f02ed-fa55-4f56-bb0c-5c2061b096b7" providerId="ADAL" clId="{8AAFD08A-DDF2-4E4A-BCA7-8EE0482DC422}" dt="2025-09-29T19:11:20.729" v="23"/>
        <pc:sldMasterMkLst>
          <pc:docMk/>
          <pc:sldMasterMk cId="2522751495" sldId="2147483648"/>
        </pc:sldMasterMkLst>
        <pc:sldLayoutChg chg="modSp">
          <pc:chgData name="Christina Raville" userId="c28f02ed-fa55-4f56-bb0c-5c2061b096b7" providerId="ADAL" clId="{8AAFD08A-DDF2-4E4A-BCA7-8EE0482DC422}" dt="2025-09-29T19:10:47.703" v="0" actId="14826"/>
          <pc:sldLayoutMkLst>
            <pc:docMk/>
            <pc:sldMasterMk cId="2522751495" sldId="2147483648"/>
            <pc:sldLayoutMk cId="4134437184" sldId="2147483649"/>
          </pc:sldLayoutMkLst>
          <pc:picChg chg="mod">
            <ac:chgData name="Christina Raville" userId="c28f02ed-fa55-4f56-bb0c-5c2061b096b7" providerId="ADAL" clId="{8AAFD08A-DDF2-4E4A-BCA7-8EE0482DC422}" dt="2025-09-29T19:10:47.703" v="0" actId="14826"/>
            <ac:picMkLst>
              <pc:docMk/>
              <pc:sldMasterMk cId="2522751495" sldId="2147483648"/>
              <pc:sldLayoutMk cId="4134437184" sldId="2147483649"/>
              <ac:picMk id="7" creationId="{1BDF7642-42CC-4003-870E-83ACF649B31F}"/>
            </ac:picMkLst>
          </pc:picChg>
        </pc:sldLayoutChg>
        <pc:sldLayoutChg chg="modSp">
          <pc:chgData name="Christina Raville" userId="c28f02ed-fa55-4f56-bb0c-5c2061b096b7" providerId="ADAL" clId="{8AAFD08A-DDF2-4E4A-BCA7-8EE0482DC422}" dt="2025-09-29T19:11:20.729" v="23"/>
          <pc:sldLayoutMkLst>
            <pc:docMk/>
            <pc:sldMasterMk cId="2522751495" sldId="2147483648"/>
            <pc:sldLayoutMk cId="109978588" sldId="2147483650"/>
          </pc:sldLayoutMkLst>
          <pc:spChg chg="mod">
            <ac:chgData name="Christina Raville" userId="c28f02ed-fa55-4f56-bb0c-5c2061b096b7" providerId="ADAL" clId="{8AAFD08A-DDF2-4E4A-BCA7-8EE0482DC422}" dt="2025-09-29T19:11:20.729" v="23"/>
            <ac:spMkLst>
              <pc:docMk/>
              <pc:sldMasterMk cId="2522751495" sldId="2147483648"/>
              <pc:sldLayoutMk cId="109978588" sldId="2147483650"/>
              <ac:spMk id="12" creationId="{5FE33FD9-C65D-4F5C-B11D-DF77F830E1A2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09-29T19:11:20.729" v="23"/>
          <pc:sldLayoutMkLst>
            <pc:docMk/>
            <pc:sldMasterMk cId="2522751495" sldId="2147483648"/>
            <pc:sldLayoutMk cId="1554549003" sldId="2147483652"/>
          </pc:sldLayoutMkLst>
          <pc:spChg chg="mod">
            <ac:chgData name="Christina Raville" userId="c28f02ed-fa55-4f56-bb0c-5c2061b096b7" providerId="ADAL" clId="{8AAFD08A-DDF2-4E4A-BCA7-8EE0482DC422}" dt="2025-09-29T19:11:20.729" v="23"/>
            <ac:spMkLst>
              <pc:docMk/>
              <pc:sldMasterMk cId="2522751495" sldId="2147483648"/>
              <pc:sldLayoutMk cId="1554549003" sldId="2147483652"/>
              <ac:spMk id="11" creationId="{92B862A9-7161-441B-AF21-5D313AB81E5E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09-29T19:11:20.729" v="23"/>
          <pc:sldLayoutMkLst>
            <pc:docMk/>
            <pc:sldMasterMk cId="2522751495" sldId="2147483648"/>
            <pc:sldLayoutMk cId="237364280" sldId="2147483656"/>
          </pc:sldLayoutMkLst>
          <pc:spChg chg="mod">
            <ac:chgData name="Christina Raville" userId="c28f02ed-fa55-4f56-bb0c-5c2061b096b7" providerId="ADAL" clId="{8AAFD08A-DDF2-4E4A-BCA7-8EE0482DC422}" dt="2025-09-29T19:11:20.729" v="23"/>
            <ac:spMkLst>
              <pc:docMk/>
              <pc:sldMasterMk cId="2522751495" sldId="2147483648"/>
              <pc:sldLayoutMk cId="237364280" sldId="2147483656"/>
              <ac:spMk id="9" creationId="{AB0022AC-6B98-415C-91F7-EC0E503F0CEE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09-29T19:11:20.729" v="23"/>
          <pc:sldLayoutMkLst>
            <pc:docMk/>
            <pc:sldMasterMk cId="2522751495" sldId="2147483648"/>
            <pc:sldLayoutMk cId="1873350638" sldId="2147483657"/>
          </pc:sldLayoutMkLst>
          <pc:spChg chg="mod">
            <ac:chgData name="Christina Raville" userId="c28f02ed-fa55-4f56-bb0c-5c2061b096b7" providerId="ADAL" clId="{8AAFD08A-DDF2-4E4A-BCA7-8EE0482DC422}" dt="2025-09-29T19:11:20.729" v="23"/>
            <ac:spMkLst>
              <pc:docMk/>
              <pc:sldMasterMk cId="2522751495" sldId="2147483648"/>
              <pc:sldLayoutMk cId="1873350638" sldId="2147483657"/>
              <ac:spMk id="5" creationId="{CA4DF125-1B5B-9295-F8BF-99356A45CFF8}"/>
            </ac:spMkLst>
          </pc:spChg>
        </pc:sldLayoutChg>
        <pc:sldLayoutChg chg="modSp mod">
          <pc:chgData name="Christina Raville" userId="c28f02ed-fa55-4f56-bb0c-5c2061b096b7" providerId="ADAL" clId="{8AAFD08A-DDF2-4E4A-BCA7-8EE0482DC422}" dt="2025-09-29T19:11:00.593" v="22" actId="20577"/>
          <pc:sldLayoutMkLst>
            <pc:docMk/>
            <pc:sldMasterMk cId="2522751495" sldId="2147483648"/>
            <pc:sldLayoutMk cId="1996965200" sldId="2147483658"/>
          </pc:sldLayoutMkLst>
          <pc:spChg chg="mod">
            <ac:chgData name="Christina Raville" userId="c28f02ed-fa55-4f56-bb0c-5c2061b096b7" providerId="ADAL" clId="{8AAFD08A-DDF2-4E4A-BCA7-8EE0482DC422}" dt="2025-09-29T19:11:00.593" v="22" actId="20577"/>
            <ac:spMkLst>
              <pc:docMk/>
              <pc:sldMasterMk cId="2522751495" sldId="2147483648"/>
              <pc:sldLayoutMk cId="1996965200" sldId="2147483658"/>
              <ac:spMk id="11" creationId="{C9C99614-C979-4FD0-8C22-CFCCBF9806DE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09-29T19:11:20.729" v="23"/>
          <pc:sldLayoutMkLst>
            <pc:docMk/>
            <pc:sldMasterMk cId="2522751495" sldId="2147483648"/>
            <pc:sldLayoutMk cId="1531833259" sldId="2147483659"/>
          </pc:sldLayoutMkLst>
          <pc:spChg chg="mod">
            <ac:chgData name="Christina Raville" userId="c28f02ed-fa55-4f56-bb0c-5c2061b096b7" providerId="ADAL" clId="{8AAFD08A-DDF2-4E4A-BCA7-8EE0482DC422}" dt="2025-09-29T19:11:20.729" v="23"/>
            <ac:spMkLst>
              <pc:docMk/>
              <pc:sldMasterMk cId="2522751495" sldId="2147483648"/>
              <pc:sldLayoutMk cId="1531833259" sldId="2147483659"/>
              <ac:spMk id="5" creationId="{1B142613-BBDB-97AA-D4A9-4C2727BF6484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6080" y="568256"/>
            <a:ext cx="2739839" cy="145944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Bella Vida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0022AC-6B98-415C-91F7-EC0E503F0CEE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Bella Vida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42613-BBDB-97AA-D4A9-4C2727BF6484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Bella Vida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E33FD9-C65D-4F5C-B11D-DF77F830E1A2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Bella Vida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B862A9-7161-441B-AF21-5D313AB81E5E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Bella Vida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4DF125-1B5B-9295-F8BF-99356A45CFF8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Bella Vida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E0E-DFFA-4AB8-948F-D9E2F7EFC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2FCE3-D8A7-4869-8833-85EF11EBD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0CC3E-1947-4069-B7E9-594CD90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555F-3A11-462E-9E2A-9433E7B2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D751-1728-4DCA-A2E5-A982AEEF0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2066F-9D97-4BAF-9EE3-486601906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902F-68CD-48BC-AA98-B89EE42F49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5542-3996-45F9-AFCC-D0ECB8593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3CBC-A4F3-4A9D-B8FB-053C1D29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B4F3-A39E-46A1-BE7A-D98EB8F48D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9248-B673-4BF4-BEE3-D848FA34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A952-E818-4DD2-AB0C-8DE349742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352E-569F-49B7-B1E2-D812B60028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DAD8-7365-4717-B64F-8CBEED6C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115A-3C85-42C7-88AF-2291A8F397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2653E-E53A-4FA7-8BF6-3F53E78D3A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A31E-4B27-4DF9-911B-3BD58312C7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81DF5-2AAD-4C6A-A24D-EFE333742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ED912E-397D-4FDC-BE0E-B4C165F3386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055deeeb-de8b-4042-a428-439528afda60"/>
    <ds:schemaRef ds:uri="http://schemas.openxmlformats.org/package/2006/metadata/core-properties"/>
    <ds:schemaRef ds:uri="b0d1a438-7b2b-4207-8fdb-3802b57900d9"/>
    <ds:schemaRef ds:uri="6418a6d3-a66f-45ba-a0ff-258f1d6f2cb0"/>
  </ds:schemaRefs>
</ds:datastoreItem>
</file>

<file path=customXml/itemProps2.xml><?xml version="1.0" encoding="utf-8"?>
<ds:datastoreItem xmlns:ds="http://schemas.openxmlformats.org/officeDocument/2006/customXml" ds:itemID="{27DC5A0D-5E3D-45A0-A95A-5728D48F1A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1EAAEC-F930-4E2E-8C8B-E45F56FBC1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1df5bf8-4cea-4c6a-a110-86c76d29f8f0}" enabled="0" method="" siteId="{31df5bf8-4cea-4c6a-a110-86c76d29f8f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31</cp:revision>
  <dcterms:created xsi:type="dcterms:W3CDTF">2021-04-15T20:03:11Z</dcterms:created>
  <dcterms:modified xsi:type="dcterms:W3CDTF">2025-09-29T19:11:31Z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