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57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D8B4D-472C-4D36-ACD9-1D2E95F80ABE}" v="6" dt="2025-09-24T17:05:45.671"/>
    <p1510:client id="{D33F9C46-0E10-401B-9CD7-2A2B22DD0444}" v="6" dt="2025-09-24T20:26:01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custSel modMainMaster">
      <pc:chgData name="Christina Raville" userId="c28f02ed-fa55-4f56-bb0c-5c2061b096b7" providerId="ADAL" clId="{8AAFD08A-DDF2-4E4A-BCA7-8EE0482DC422}" dt="2025-09-24T20:26:01.896" v="11"/>
      <pc:docMkLst>
        <pc:docMk/>
      </pc:docMkLst>
      <pc:sldMasterChg chg="modSp modSldLayout">
        <pc:chgData name="Christina Raville" userId="c28f02ed-fa55-4f56-bb0c-5c2061b096b7" providerId="ADAL" clId="{8AAFD08A-DDF2-4E4A-BCA7-8EE0482DC422}" dt="2025-09-24T20:26:01.896" v="11"/>
        <pc:sldMasterMkLst>
          <pc:docMk/>
          <pc:sldMasterMk cId="2522751495" sldId="2147483648"/>
        </pc:sldMasterMkLst>
        <pc:spChg chg="mod">
          <ac:chgData name="Christina Raville" userId="c28f02ed-fa55-4f56-bb0c-5c2061b096b7" providerId="ADAL" clId="{8AAFD08A-DDF2-4E4A-BCA7-8EE0482DC422}" dt="2025-09-24T20:25:29.772" v="0" actId="207"/>
          <ac:spMkLst>
            <pc:docMk/>
            <pc:sldMasterMk cId="2522751495" sldId="2147483648"/>
            <ac:spMk id="2" creationId="{07D754D2-4FA6-4FC7-8E3B-5428B1D30A70}"/>
          </ac:spMkLst>
        </pc:spChg>
        <pc:spChg chg="mod">
          <ac:chgData name="Christina Raville" userId="c28f02ed-fa55-4f56-bb0c-5c2061b096b7" providerId="ADAL" clId="{8AAFD08A-DDF2-4E4A-BCA7-8EE0482DC422}" dt="2025-09-24T20:25:29.772" v="0" actId="207"/>
          <ac:spMkLst>
            <pc:docMk/>
            <pc:sldMasterMk cId="2522751495" sldId="2147483648"/>
            <ac:spMk id="3" creationId="{E47C4436-9362-4D30-8EAF-3A99B25755DC}"/>
          </ac:spMkLst>
        </pc:spChg>
        <pc:sldLayoutChg chg="addSp delSp modSp mod">
          <pc:chgData name="Christina Raville" userId="c28f02ed-fa55-4f56-bb0c-5c2061b096b7" providerId="ADAL" clId="{8AAFD08A-DDF2-4E4A-BCA7-8EE0482DC422}" dt="2025-09-24T20:25:54.017" v="7"/>
          <pc:sldLayoutMkLst>
            <pc:docMk/>
            <pc:sldMasterMk cId="2522751495" sldId="2147483648"/>
            <pc:sldLayoutMk cId="109978588" sldId="2147483650"/>
          </pc:sldLayoutMkLst>
          <pc:spChg chg="add mod">
            <ac:chgData name="Christina Raville" userId="c28f02ed-fa55-4f56-bb0c-5c2061b096b7" providerId="ADAL" clId="{8AAFD08A-DDF2-4E4A-BCA7-8EE0482DC422}" dt="2025-09-24T20:25:54.017" v="7"/>
            <ac:spMkLst>
              <pc:docMk/>
              <pc:sldMasterMk cId="2522751495" sldId="2147483648"/>
              <pc:sldLayoutMk cId="109978588" sldId="2147483650"/>
              <ac:spMk id="4" creationId="{2A53C2E5-3373-6634-D489-006ADE736D79}"/>
            </ac:spMkLst>
          </pc:spChg>
          <pc:spChg chg="del">
            <ac:chgData name="Christina Raville" userId="c28f02ed-fa55-4f56-bb0c-5c2061b096b7" providerId="ADAL" clId="{8AAFD08A-DDF2-4E4A-BCA7-8EE0482DC422}" dt="2025-09-24T20:25:53.790" v="6" actId="478"/>
            <ac:spMkLst>
              <pc:docMk/>
              <pc:sldMasterMk cId="2522751495" sldId="2147483648"/>
              <pc:sldLayoutMk cId="109978588" sldId="2147483650"/>
              <ac:spMk id="12" creationId="{5FE33FD9-C65D-4F5C-B11D-DF77F830E1A2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6:01.896" v="11"/>
          <pc:sldLayoutMkLst>
            <pc:docMk/>
            <pc:sldMasterMk cId="2522751495" sldId="2147483648"/>
            <pc:sldLayoutMk cId="1554549003" sldId="2147483652"/>
          </pc:sldLayoutMkLst>
          <pc:spChg chg="add mod">
            <ac:chgData name="Christina Raville" userId="c28f02ed-fa55-4f56-bb0c-5c2061b096b7" providerId="ADAL" clId="{8AAFD08A-DDF2-4E4A-BCA7-8EE0482DC422}" dt="2025-09-24T20:26:01.896" v="11"/>
            <ac:spMkLst>
              <pc:docMk/>
              <pc:sldMasterMk cId="2522751495" sldId="2147483648"/>
              <pc:sldLayoutMk cId="1554549003" sldId="2147483652"/>
              <ac:spMk id="5" creationId="{06F15FED-0A71-82EF-5B80-E364F520A61E}"/>
            </ac:spMkLst>
          </pc:spChg>
          <pc:spChg chg="del">
            <ac:chgData name="Christina Raville" userId="c28f02ed-fa55-4f56-bb0c-5c2061b096b7" providerId="ADAL" clId="{8AAFD08A-DDF2-4E4A-BCA7-8EE0482DC422}" dt="2025-09-24T20:26:01.705" v="10" actId="478"/>
            <ac:spMkLst>
              <pc:docMk/>
              <pc:sldMasterMk cId="2522751495" sldId="2147483648"/>
              <pc:sldLayoutMk cId="1554549003" sldId="2147483652"/>
              <ac:spMk id="11" creationId="{92B862A9-7161-441B-AF21-5D313AB81E5E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5:46.080" v="3" actId="1076"/>
          <pc:sldLayoutMkLst>
            <pc:docMk/>
            <pc:sldMasterMk cId="2522751495" sldId="2147483648"/>
            <pc:sldLayoutMk cId="237364280" sldId="2147483656"/>
          </pc:sldLayoutMkLst>
          <pc:spChg chg="add mod">
            <ac:chgData name="Christina Raville" userId="c28f02ed-fa55-4f56-bb0c-5c2061b096b7" providerId="ADAL" clId="{8AAFD08A-DDF2-4E4A-BCA7-8EE0482DC422}" dt="2025-09-24T20:25:46.080" v="3" actId="1076"/>
            <ac:spMkLst>
              <pc:docMk/>
              <pc:sldMasterMk cId="2522751495" sldId="2147483648"/>
              <pc:sldLayoutMk cId="237364280" sldId="2147483656"/>
              <ac:spMk id="4" creationId="{A596721E-F97D-5028-10DE-31DAC08D608C}"/>
            </ac:spMkLst>
          </pc:spChg>
          <pc:spChg chg="del">
            <ac:chgData name="Christina Raville" userId="c28f02ed-fa55-4f56-bb0c-5c2061b096b7" providerId="ADAL" clId="{8AAFD08A-DDF2-4E4A-BCA7-8EE0482DC422}" dt="2025-09-24T20:25:41.622" v="1" actId="478"/>
            <ac:spMkLst>
              <pc:docMk/>
              <pc:sldMasterMk cId="2522751495" sldId="2147483648"/>
              <pc:sldLayoutMk cId="237364280" sldId="2147483656"/>
              <ac:spMk id="9" creationId="{AB0022AC-6B98-415C-91F7-EC0E503F0CEE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5:58.070" v="9"/>
          <pc:sldLayoutMkLst>
            <pc:docMk/>
            <pc:sldMasterMk cId="2522751495" sldId="2147483648"/>
            <pc:sldLayoutMk cId="1873350638" sldId="2147483657"/>
          </pc:sldLayoutMkLst>
          <pc:spChg chg="add mod">
            <ac:chgData name="Christina Raville" userId="c28f02ed-fa55-4f56-bb0c-5c2061b096b7" providerId="ADAL" clId="{8AAFD08A-DDF2-4E4A-BCA7-8EE0482DC422}" dt="2025-09-24T20:25:58.070" v="9"/>
            <ac:spMkLst>
              <pc:docMk/>
              <pc:sldMasterMk cId="2522751495" sldId="2147483648"/>
              <pc:sldLayoutMk cId="1873350638" sldId="2147483657"/>
              <ac:spMk id="5" creationId="{94B03AE6-5240-1F16-F91E-C7805233164E}"/>
            </ac:spMkLst>
          </pc:spChg>
          <pc:spChg chg="del">
            <ac:chgData name="Christina Raville" userId="c28f02ed-fa55-4f56-bb0c-5c2061b096b7" providerId="ADAL" clId="{8AAFD08A-DDF2-4E4A-BCA7-8EE0482DC422}" dt="2025-09-24T20:25:57.886" v="8" actId="478"/>
            <ac:spMkLst>
              <pc:docMk/>
              <pc:sldMasterMk cId="2522751495" sldId="2147483648"/>
              <pc:sldLayoutMk cId="1873350638" sldId="2147483657"/>
              <ac:spMk id="14" creationId="{D213E85C-51D0-4F47-B229-724E916B2D91}"/>
            </ac:spMkLst>
          </pc:spChg>
        </pc:sldLayoutChg>
        <pc:sldLayoutChg chg="addSp delSp modSp mod">
          <pc:chgData name="Christina Raville" userId="c28f02ed-fa55-4f56-bb0c-5c2061b096b7" providerId="ADAL" clId="{8AAFD08A-DDF2-4E4A-BCA7-8EE0482DC422}" dt="2025-09-24T20:25:50.395" v="5"/>
          <pc:sldLayoutMkLst>
            <pc:docMk/>
            <pc:sldMasterMk cId="2522751495" sldId="2147483648"/>
            <pc:sldLayoutMk cId="1531833259" sldId="2147483659"/>
          </pc:sldLayoutMkLst>
          <pc:spChg chg="add mod">
            <ac:chgData name="Christina Raville" userId="c28f02ed-fa55-4f56-bb0c-5c2061b096b7" providerId="ADAL" clId="{8AAFD08A-DDF2-4E4A-BCA7-8EE0482DC422}" dt="2025-09-24T20:25:50.395" v="5"/>
            <ac:spMkLst>
              <pc:docMk/>
              <pc:sldMasterMk cId="2522751495" sldId="2147483648"/>
              <pc:sldLayoutMk cId="1531833259" sldId="2147483659"/>
              <ac:spMk id="4" creationId="{FB702211-5BB7-D657-84F6-EA9DC2A9B4AE}"/>
            </ac:spMkLst>
          </pc:spChg>
          <pc:spChg chg="del">
            <ac:chgData name="Christina Raville" userId="c28f02ed-fa55-4f56-bb0c-5c2061b096b7" providerId="ADAL" clId="{8AAFD08A-DDF2-4E4A-BCA7-8EE0482DC422}" dt="2025-09-24T20:25:50.149" v="4" actId="478"/>
            <ac:spMkLst>
              <pc:docMk/>
              <pc:sldMasterMk cId="2522751495" sldId="2147483648"/>
              <pc:sldLayoutMk cId="1531833259" sldId="2147483659"/>
              <ac:spMk id="9" creationId="{9A58F4B3-6989-48DB-BEA7-FC5502EDF8D5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7072" y="557616"/>
            <a:ext cx="3297857" cy="14807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96721E-F97D-5028-10DE-31DAC08D608C}"/>
              </a:ext>
            </a:extLst>
          </p:cNvPr>
          <p:cNvSpPr txBox="1"/>
          <p:nvPr userDrawn="1"/>
        </p:nvSpPr>
        <p:spPr>
          <a:xfrm>
            <a:off x="8127051" y="6520294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702211-5BB7-D657-84F6-EA9DC2A9B4AE}"/>
              </a:ext>
            </a:extLst>
          </p:cNvPr>
          <p:cNvSpPr txBox="1"/>
          <p:nvPr userDrawn="1"/>
        </p:nvSpPr>
        <p:spPr>
          <a:xfrm>
            <a:off x="8127051" y="6520294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53C2E5-3373-6634-D489-006ADE736D79}"/>
              </a:ext>
            </a:extLst>
          </p:cNvPr>
          <p:cNvSpPr txBox="1"/>
          <p:nvPr userDrawn="1"/>
        </p:nvSpPr>
        <p:spPr>
          <a:xfrm>
            <a:off x="8127051" y="6520294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F15FED-0A71-82EF-5B80-E364F520A61E}"/>
              </a:ext>
            </a:extLst>
          </p:cNvPr>
          <p:cNvSpPr txBox="1"/>
          <p:nvPr userDrawn="1"/>
        </p:nvSpPr>
        <p:spPr>
          <a:xfrm>
            <a:off x="8127051" y="6520294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B03AE6-5240-1F16-F91E-C7805233164E}"/>
              </a:ext>
            </a:extLst>
          </p:cNvPr>
          <p:cNvSpPr txBox="1"/>
          <p:nvPr userDrawn="1"/>
        </p:nvSpPr>
        <p:spPr>
          <a:xfrm>
            <a:off x="8127051" y="6520294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Forefront Living Foundation | Moments Matter.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3D7491-3C01-E5CB-59C3-83C86785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D9402A-4EE6-A510-083D-CF98BC877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1425921-D2DB-DF32-16E5-868BA00385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33D831-BFA4-4130-9119-FBDC87E033B5}">
  <ds:schemaRefs>
    <ds:schemaRef ds:uri="http://purl.org/dc/terms/"/>
    <ds:schemaRef ds:uri="http://purl.org/dc/elements/1.1/"/>
    <ds:schemaRef ds:uri="http://schemas.microsoft.com/office/2006/metadata/properties"/>
    <ds:schemaRef ds:uri="b0d1a438-7b2b-4207-8fdb-3802b57900d9"/>
    <ds:schemaRef ds:uri="6418a6d3-a66f-45ba-a0ff-258f1d6f2cb0"/>
    <ds:schemaRef ds:uri="http://www.w3.org/XML/1998/namespace"/>
    <ds:schemaRef ds:uri="055deeeb-de8b-4042-a428-439528afd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FEADB0A-9102-4041-BB58-81FB48E87E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0C3F76-4C57-4B99-BB7D-91DCEAA86A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20</cp:revision>
  <dcterms:created xsi:type="dcterms:W3CDTF">2021-04-15T20:03:11Z</dcterms:created>
  <dcterms:modified xsi:type="dcterms:W3CDTF">2025-09-24T20:26:06Z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