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9" r:id="rId7"/>
    <p:sldId id="257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C1EBD4-0D63-4B53-A3CB-206FD0857141}" v="5" dt="2025-09-24T20:24:53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ille" userId="c28f02ed-fa55-4f56-bb0c-5c2061b096b7" providerId="ADAL" clId="{8AAFD08A-DDF2-4E4A-BCA7-8EE0482DC422}"/>
    <pc:docChg chg="custSel delSld modSld modMainMaster">
      <pc:chgData name="Christina Raville" userId="c28f02ed-fa55-4f56-bb0c-5c2061b096b7" providerId="ADAL" clId="{8AAFD08A-DDF2-4E4A-BCA7-8EE0482DC422}" dt="2025-09-24T20:24:53.957" v="24"/>
      <pc:docMkLst>
        <pc:docMk/>
      </pc:docMkLst>
      <pc:sldChg chg="addSp delSp modSp mod chgLayout">
        <pc:chgData name="Christina Raville" userId="c28f02ed-fa55-4f56-bb0c-5c2061b096b7" providerId="ADAL" clId="{8AAFD08A-DDF2-4E4A-BCA7-8EE0482DC422}" dt="2025-09-24T16:54:28.248" v="12" actId="6264"/>
        <pc:sldMkLst>
          <pc:docMk/>
          <pc:sldMk cId="2340244183" sldId="256"/>
        </pc:sldMkLst>
        <pc:spChg chg="del">
          <ac:chgData name="Christina Raville" userId="c28f02ed-fa55-4f56-bb0c-5c2061b096b7" providerId="ADAL" clId="{8AAFD08A-DDF2-4E4A-BCA7-8EE0482DC422}" dt="2025-09-24T16:54:28.248" v="12" actId="6264"/>
          <ac:spMkLst>
            <pc:docMk/>
            <pc:sldMk cId="2340244183" sldId="256"/>
            <ac:spMk id="2" creationId="{8369FE0E-DFFA-4AB8-948F-D9E2F7EFC2FC}"/>
          </ac:spMkLst>
        </pc:spChg>
        <pc:spChg chg="del">
          <ac:chgData name="Christina Raville" userId="c28f02ed-fa55-4f56-bb0c-5c2061b096b7" providerId="ADAL" clId="{8AAFD08A-DDF2-4E4A-BCA7-8EE0482DC422}" dt="2025-09-24T16:54:28.248" v="12" actId="6264"/>
          <ac:spMkLst>
            <pc:docMk/>
            <pc:sldMk cId="2340244183" sldId="256"/>
            <ac:spMk id="3" creationId="{EF62FCE3-D8A7-4869-8833-85EF11EBD700}"/>
          </ac:spMkLst>
        </pc:spChg>
        <pc:spChg chg="add mod ord">
          <ac:chgData name="Christina Raville" userId="c28f02ed-fa55-4f56-bb0c-5c2061b096b7" providerId="ADAL" clId="{8AAFD08A-DDF2-4E4A-BCA7-8EE0482DC422}" dt="2025-09-24T16:54:28.248" v="12" actId="6264"/>
          <ac:spMkLst>
            <pc:docMk/>
            <pc:sldMk cId="2340244183" sldId="256"/>
            <ac:spMk id="4" creationId="{E0F7596B-CB88-3EE4-8B2B-7AF7AF8154A4}"/>
          </ac:spMkLst>
        </pc:spChg>
        <pc:spChg chg="add mod ord">
          <ac:chgData name="Christina Raville" userId="c28f02ed-fa55-4f56-bb0c-5c2061b096b7" providerId="ADAL" clId="{8AAFD08A-DDF2-4E4A-BCA7-8EE0482DC422}" dt="2025-09-24T16:54:28.248" v="12" actId="6264"/>
          <ac:spMkLst>
            <pc:docMk/>
            <pc:sldMk cId="2340244183" sldId="256"/>
            <ac:spMk id="5" creationId="{65BA6062-EAE6-81D5-6863-CF0D2A7AE315}"/>
          </ac:spMkLst>
        </pc:spChg>
      </pc:sldChg>
      <pc:sldChg chg="addSp delSp modSp mod chgLayout">
        <pc:chgData name="Christina Raville" userId="c28f02ed-fa55-4f56-bb0c-5c2061b096b7" providerId="ADAL" clId="{8AAFD08A-DDF2-4E4A-BCA7-8EE0482DC422}" dt="2025-09-24T16:54:04.931" v="4" actId="27636"/>
        <pc:sldMkLst>
          <pc:docMk/>
          <pc:sldMk cId="1464391842" sldId="257"/>
        </pc:sldMkLst>
        <pc:spChg chg="del">
          <ac:chgData name="Christina Raville" userId="c28f02ed-fa55-4f56-bb0c-5c2061b096b7" providerId="ADAL" clId="{8AAFD08A-DDF2-4E4A-BCA7-8EE0482DC422}" dt="2025-09-24T16:54:04.920" v="3" actId="6264"/>
          <ac:spMkLst>
            <pc:docMk/>
            <pc:sldMk cId="1464391842" sldId="257"/>
            <ac:spMk id="2" creationId="{BD22ACA9-9E14-41A1-9E68-8B2ED15AD3BC}"/>
          </ac:spMkLst>
        </pc:spChg>
        <pc:spChg chg="del">
          <ac:chgData name="Christina Raville" userId="c28f02ed-fa55-4f56-bb0c-5c2061b096b7" providerId="ADAL" clId="{8AAFD08A-DDF2-4E4A-BCA7-8EE0482DC422}" dt="2025-09-24T16:54:04.920" v="3" actId="6264"/>
          <ac:spMkLst>
            <pc:docMk/>
            <pc:sldMk cId="1464391842" sldId="257"/>
            <ac:spMk id="3" creationId="{872F2628-7563-403D-967F-4E91DEBA6B38}"/>
          </ac:spMkLst>
        </pc:spChg>
        <pc:spChg chg="add mod ord">
          <ac:chgData name="Christina Raville" userId="c28f02ed-fa55-4f56-bb0c-5c2061b096b7" providerId="ADAL" clId="{8AAFD08A-DDF2-4E4A-BCA7-8EE0482DC422}" dt="2025-09-24T16:54:04.920" v="3" actId="6264"/>
          <ac:spMkLst>
            <pc:docMk/>
            <pc:sldMk cId="1464391842" sldId="257"/>
            <ac:spMk id="4" creationId="{1B1A3094-C8E5-2882-F548-408DD2E3D13E}"/>
          </ac:spMkLst>
        </pc:spChg>
        <pc:spChg chg="add mod ord">
          <ac:chgData name="Christina Raville" userId="c28f02ed-fa55-4f56-bb0c-5c2061b096b7" providerId="ADAL" clId="{8AAFD08A-DDF2-4E4A-BCA7-8EE0482DC422}" dt="2025-09-24T16:54:04.920" v="3" actId="6264"/>
          <ac:spMkLst>
            <pc:docMk/>
            <pc:sldMk cId="1464391842" sldId="257"/>
            <ac:spMk id="5" creationId="{0948E2AD-DE4C-44E6-1EA9-2C874E7DBE9D}"/>
          </ac:spMkLst>
        </pc:spChg>
        <pc:spChg chg="add mod ord">
          <ac:chgData name="Christina Raville" userId="c28f02ed-fa55-4f56-bb0c-5c2061b096b7" providerId="ADAL" clId="{8AAFD08A-DDF2-4E4A-BCA7-8EE0482DC422}" dt="2025-09-24T16:54:04.931" v="4" actId="27636"/>
          <ac:spMkLst>
            <pc:docMk/>
            <pc:sldMk cId="1464391842" sldId="257"/>
            <ac:spMk id="6" creationId="{84E6F562-E249-BC4E-A139-7B5A76499ACC}"/>
          </ac:spMkLst>
        </pc:spChg>
      </pc:sldChg>
      <pc:sldChg chg="addSp delSp modSp mod chgLayout">
        <pc:chgData name="Christina Raville" userId="c28f02ed-fa55-4f56-bb0c-5c2061b096b7" providerId="ADAL" clId="{8AAFD08A-DDF2-4E4A-BCA7-8EE0482DC422}" dt="2025-09-24T16:54:17.581" v="6" actId="6264"/>
        <pc:sldMkLst>
          <pc:docMk/>
          <pc:sldMk cId="3107035514" sldId="258"/>
        </pc:sldMkLst>
        <pc:spChg chg="del">
          <ac:chgData name="Christina Raville" userId="c28f02ed-fa55-4f56-bb0c-5c2061b096b7" providerId="ADAL" clId="{8AAFD08A-DDF2-4E4A-BCA7-8EE0482DC422}" dt="2025-09-24T16:54:17.581" v="6" actId="6264"/>
          <ac:spMkLst>
            <pc:docMk/>
            <pc:sldMk cId="3107035514" sldId="258"/>
            <ac:spMk id="2" creationId="{D0489248-B673-4BF4-BEE3-D848FA348915}"/>
          </ac:spMkLst>
        </pc:spChg>
        <pc:spChg chg="del">
          <ac:chgData name="Christina Raville" userId="c28f02ed-fa55-4f56-bb0c-5c2061b096b7" providerId="ADAL" clId="{8AAFD08A-DDF2-4E4A-BCA7-8EE0482DC422}" dt="2025-09-24T16:54:17.581" v="6" actId="6264"/>
          <ac:spMkLst>
            <pc:docMk/>
            <pc:sldMk cId="3107035514" sldId="258"/>
            <ac:spMk id="3" creationId="{5409A952-E818-4DD2-AB0C-8DE349742CD0}"/>
          </ac:spMkLst>
        </pc:spChg>
        <pc:spChg chg="del">
          <ac:chgData name="Christina Raville" userId="c28f02ed-fa55-4f56-bb0c-5c2061b096b7" providerId="ADAL" clId="{8AAFD08A-DDF2-4E4A-BCA7-8EE0482DC422}" dt="2025-09-24T16:54:17.581" v="6" actId="6264"/>
          <ac:spMkLst>
            <pc:docMk/>
            <pc:sldMk cId="3107035514" sldId="258"/>
            <ac:spMk id="4" creationId="{B17A352E-569F-49B7-B1E2-D812B6002877}"/>
          </ac:spMkLst>
        </pc:spChg>
        <pc:spChg chg="add mod ord">
          <ac:chgData name="Christina Raville" userId="c28f02ed-fa55-4f56-bb0c-5c2061b096b7" providerId="ADAL" clId="{8AAFD08A-DDF2-4E4A-BCA7-8EE0482DC422}" dt="2025-09-24T16:54:17.581" v="6" actId="6264"/>
          <ac:spMkLst>
            <pc:docMk/>
            <pc:sldMk cId="3107035514" sldId="258"/>
            <ac:spMk id="5" creationId="{93121F4F-6323-C09B-3BDE-DAAC61928BD0}"/>
          </ac:spMkLst>
        </pc:spChg>
        <pc:spChg chg="add mod ord">
          <ac:chgData name="Christina Raville" userId="c28f02ed-fa55-4f56-bb0c-5c2061b096b7" providerId="ADAL" clId="{8AAFD08A-DDF2-4E4A-BCA7-8EE0482DC422}" dt="2025-09-24T16:54:17.581" v="6" actId="6264"/>
          <ac:spMkLst>
            <pc:docMk/>
            <pc:sldMk cId="3107035514" sldId="258"/>
            <ac:spMk id="6" creationId="{42C3938F-8C78-A6CE-1BBB-D536A3957D3A}"/>
          </ac:spMkLst>
        </pc:spChg>
        <pc:spChg chg="add mod ord">
          <ac:chgData name="Christina Raville" userId="c28f02ed-fa55-4f56-bb0c-5c2061b096b7" providerId="ADAL" clId="{8AAFD08A-DDF2-4E4A-BCA7-8EE0482DC422}" dt="2025-09-24T16:54:17.581" v="6" actId="6264"/>
          <ac:spMkLst>
            <pc:docMk/>
            <pc:sldMk cId="3107035514" sldId="258"/>
            <ac:spMk id="7" creationId="{C06AEF94-33DA-341C-88CB-3A088457947B}"/>
          </ac:spMkLst>
        </pc:spChg>
      </pc:sldChg>
      <pc:sldChg chg="addSp delSp modSp mod chgLayout">
        <pc:chgData name="Christina Raville" userId="c28f02ed-fa55-4f56-bb0c-5c2061b096b7" providerId="ADAL" clId="{8AAFD08A-DDF2-4E4A-BCA7-8EE0482DC422}" dt="2025-09-24T16:54:21.793" v="10" actId="6264"/>
        <pc:sldMkLst>
          <pc:docMk/>
          <pc:sldMk cId="3740572265" sldId="259"/>
        </pc:sldMkLst>
        <pc:spChg chg="del">
          <ac:chgData name="Christina Raville" userId="c28f02ed-fa55-4f56-bb0c-5c2061b096b7" providerId="ADAL" clId="{8AAFD08A-DDF2-4E4A-BCA7-8EE0482DC422}" dt="2025-09-24T16:54:21.793" v="10" actId="6264"/>
          <ac:spMkLst>
            <pc:docMk/>
            <pc:sldMk cId="3740572265" sldId="259"/>
            <ac:spMk id="2" creationId="{27ABD751-1728-4DCA-A2E5-A982AEEF04A8}"/>
          </ac:spMkLst>
        </pc:spChg>
        <pc:spChg chg="del">
          <ac:chgData name="Christina Raville" userId="c28f02ed-fa55-4f56-bb0c-5c2061b096b7" providerId="ADAL" clId="{8AAFD08A-DDF2-4E4A-BCA7-8EE0482DC422}" dt="2025-09-24T16:54:21.793" v="10" actId="6264"/>
          <ac:spMkLst>
            <pc:docMk/>
            <pc:sldMk cId="3740572265" sldId="259"/>
            <ac:spMk id="3" creationId="{C7A2066F-9D97-4BAF-9EE3-48660190630C}"/>
          </ac:spMkLst>
        </pc:spChg>
        <pc:spChg chg="del">
          <ac:chgData name="Christina Raville" userId="c28f02ed-fa55-4f56-bb0c-5c2061b096b7" providerId="ADAL" clId="{8AAFD08A-DDF2-4E4A-BCA7-8EE0482DC422}" dt="2025-09-24T16:54:21.793" v="10" actId="6264"/>
          <ac:spMkLst>
            <pc:docMk/>
            <pc:sldMk cId="3740572265" sldId="259"/>
            <ac:spMk id="4" creationId="{7432902F-68CD-48BC-AA98-B89EE42F4972}"/>
          </ac:spMkLst>
        </pc:spChg>
        <pc:spChg chg="add mod ord">
          <ac:chgData name="Christina Raville" userId="c28f02ed-fa55-4f56-bb0c-5c2061b096b7" providerId="ADAL" clId="{8AAFD08A-DDF2-4E4A-BCA7-8EE0482DC422}" dt="2025-09-24T16:54:21.793" v="10" actId="6264"/>
          <ac:spMkLst>
            <pc:docMk/>
            <pc:sldMk cId="3740572265" sldId="259"/>
            <ac:spMk id="5" creationId="{E178610B-7349-53CC-AA03-184B13CEAD73}"/>
          </ac:spMkLst>
        </pc:spChg>
        <pc:spChg chg="add mod ord">
          <ac:chgData name="Christina Raville" userId="c28f02ed-fa55-4f56-bb0c-5c2061b096b7" providerId="ADAL" clId="{8AAFD08A-DDF2-4E4A-BCA7-8EE0482DC422}" dt="2025-09-24T16:54:21.793" v="10" actId="6264"/>
          <ac:spMkLst>
            <pc:docMk/>
            <pc:sldMk cId="3740572265" sldId="259"/>
            <ac:spMk id="6" creationId="{4830F8B1-F9B8-1660-9605-7D4E53A4BA90}"/>
          </ac:spMkLst>
        </pc:spChg>
        <pc:spChg chg="add mod ord">
          <ac:chgData name="Christina Raville" userId="c28f02ed-fa55-4f56-bb0c-5c2061b096b7" providerId="ADAL" clId="{8AAFD08A-DDF2-4E4A-BCA7-8EE0482DC422}" dt="2025-09-24T16:54:21.793" v="10" actId="6264"/>
          <ac:spMkLst>
            <pc:docMk/>
            <pc:sldMk cId="3740572265" sldId="259"/>
            <ac:spMk id="7" creationId="{AED535D9-E63C-0295-F931-43F27ABEAAD5}"/>
          </ac:spMkLst>
        </pc:spChg>
      </pc:sldChg>
      <pc:sldChg chg="del">
        <pc:chgData name="Christina Raville" userId="c28f02ed-fa55-4f56-bb0c-5c2061b096b7" providerId="ADAL" clId="{8AAFD08A-DDF2-4E4A-BCA7-8EE0482DC422}" dt="2025-09-24T16:54:12.772" v="5" actId="47"/>
        <pc:sldMkLst>
          <pc:docMk/>
          <pc:sldMk cId="1031459576" sldId="260"/>
        </pc:sldMkLst>
      </pc:sldChg>
      <pc:sldChg chg="addSp delSp modSp mod chgLayout">
        <pc:chgData name="Christina Raville" userId="c28f02ed-fa55-4f56-bb0c-5c2061b096b7" providerId="ADAL" clId="{8AAFD08A-DDF2-4E4A-BCA7-8EE0482DC422}" dt="2025-09-24T16:54:19.498" v="9" actId="27636"/>
        <pc:sldMkLst>
          <pc:docMk/>
          <pc:sldMk cId="144296832" sldId="261"/>
        </pc:sldMkLst>
        <pc:spChg chg="del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2" creationId="{017FDAD8-7365-4717-B64F-8CBEED6CD54A}"/>
          </ac:spMkLst>
        </pc:spChg>
        <pc:spChg chg="del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3" creationId="{FA56115A-3C85-42C7-88AF-2291A8F3970F}"/>
          </ac:spMkLst>
        </pc:spChg>
        <pc:spChg chg="del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4" creationId="{FDA2653E-E53A-4FA7-8BF6-3F53E78D3A20}"/>
          </ac:spMkLst>
        </pc:spChg>
        <pc:spChg chg="del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5" creationId="{423FA31E-4B27-4DF9-911B-3BD58312C715}"/>
          </ac:spMkLst>
        </pc:spChg>
        <pc:spChg chg="del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6" creationId="{B5C81DF5-2AAD-4C6A-A24D-EFE333742EA2}"/>
          </ac:spMkLst>
        </pc:spChg>
        <pc:spChg chg="add mod ord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7" creationId="{0FEA49D1-C0F8-75FE-A262-039484DB08AC}"/>
          </ac:spMkLst>
        </pc:spChg>
        <pc:spChg chg="add mod ord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8" creationId="{3CCADB96-D4AD-2379-D639-831F8991C8F4}"/>
          </ac:spMkLst>
        </pc:spChg>
        <pc:spChg chg="add mod ord">
          <ac:chgData name="Christina Raville" userId="c28f02ed-fa55-4f56-bb0c-5c2061b096b7" providerId="ADAL" clId="{8AAFD08A-DDF2-4E4A-BCA7-8EE0482DC422}" dt="2025-09-24T16:54:19.490" v="7" actId="6264"/>
          <ac:spMkLst>
            <pc:docMk/>
            <pc:sldMk cId="144296832" sldId="261"/>
            <ac:spMk id="9" creationId="{457677CC-9954-2926-9E68-69A4F120625C}"/>
          </ac:spMkLst>
        </pc:spChg>
        <pc:spChg chg="add mod ord">
          <ac:chgData name="Christina Raville" userId="c28f02ed-fa55-4f56-bb0c-5c2061b096b7" providerId="ADAL" clId="{8AAFD08A-DDF2-4E4A-BCA7-8EE0482DC422}" dt="2025-09-24T16:54:19.498" v="9" actId="27636"/>
          <ac:spMkLst>
            <pc:docMk/>
            <pc:sldMk cId="144296832" sldId="261"/>
            <ac:spMk id="10" creationId="{EE36A9F8-8F17-C968-34AA-B0C97D9D7218}"/>
          </ac:spMkLst>
        </pc:spChg>
        <pc:spChg chg="add mod ord">
          <ac:chgData name="Christina Raville" userId="c28f02ed-fa55-4f56-bb0c-5c2061b096b7" providerId="ADAL" clId="{8AAFD08A-DDF2-4E4A-BCA7-8EE0482DC422}" dt="2025-09-24T16:54:19.497" v="8" actId="27636"/>
          <ac:spMkLst>
            <pc:docMk/>
            <pc:sldMk cId="144296832" sldId="261"/>
            <ac:spMk id="11" creationId="{EB7DC427-2D3C-05E7-48F7-8275F31FDF7E}"/>
          </ac:spMkLst>
        </pc:spChg>
      </pc:sldChg>
      <pc:sldChg chg="addSp delSp modSp mod chgLayout">
        <pc:chgData name="Christina Raville" userId="c28f02ed-fa55-4f56-bb0c-5c2061b096b7" providerId="ADAL" clId="{8AAFD08A-DDF2-4E4A-BCA7-8EE0482DC422}" dt="2025-09-24T16:54:24.348" v="11" actId="6264"/>
        <pc:sldMkLst>
          <pc:docMk/>
          <pc:sldMk cId="6718749" sldId="262"/>
        </pc:sldMkLst>
        <pc:spChg chg="del">
          <ac:chgData name="Christina Raville" userId="c28f02ed-fa55-4f56-bb0c-5c2061b096b7" providerId="ADAL" clId="{8AAFD08A-DDF2-4E4A-BCA7-8EE0482DC422}" dt="2025-09-24T16:54:00.241" v="2" actId="6264"/>
          <ac:spMkLst>
            <pc:docMk/>
            <pc:sldMk cId="6718749" sldId="262"/>
            <ac:spMk id="2" creationId="{2C10CC3E-1947-4069-B7E9-594CD9052792}"/>
          </ac:spMkLst>
        </pc:spChg>
        <pc:spChg chg="del mod">
          <ac:chgData name="Christina Raville" userId="c28f02ed-fa55-4f56-bb0c-5c2061b096b7" providerId="ADAL" clId="{8AAFD08A-DDF2-4E4A-BCA7-8EE0482DC422}" dt="2025-09-24T16:54:00.241" v="2" actId="6264"/>
          <ac:spMkLst>
            <pc:docMk/>
            <pc:sldMk cId="6718749" sldId="262"/>
            <ac:spMk id="3" creationId="{BE67555F-3A11-462E-9E2A-9433E7B22100}"/>
          </ac:spMkLst>
        </pc:spChg>
        <pc:spChg chg="add del mod ord">
          <ac:chgData name="Christina Raville" userId="c28f02ed-fa55-4f56-bb0c-5c2061b096b7" providerId="ADAL" clId="{8AAFD08A-DDF2-4E4A-BCA7-8EE0482DC422}" dt="2025-09-24T16:54:24.348" v="11" actId="6264"/>
          <ac:spMkLst>
            <pc:docMk/>
            <pc:sldMk cId="6718749" sldId="262"/>
            <ac:spMk id="4" creationId="{6EAD4069-4FE0-6B5A-442B-EE2A29B6F13B}"/>
          </ac:spMkLst>
        </pc:spChg>
        <pc:spChg chg="add del mod ord">
          <ac:chgData name="Christina Raville" userId="c28f02ed-fa55-4f56-bb0c-5c2061b096b7" providerId="ADAL" clId="{8AAFD08A-DDF2-4E4A-BCA7-8EE0482DC422}" dt="2025-09-24T16:54:24.348" v="11" actId="6264"/>
          <ac:spMkLst>
            <pc:docMk/>
            <pc:sldMk cId="6718749" sldId="262"/>
            <ac:spMk id="5" creationId="{0D9E148F-68E9-7058-89E2-DFE179A976A8}"/>
          </ac:spMkLst>
        </pc:spChg>
        <pc:spChg chg="add mod ord">
          <ac:chgData name="Christina Raville" userId="c28f02ed-fa55-4f56-bb0c-5c2061b096b7" providerId="ADAL" clId="{8AAFD08A-DDF2-4E4A-BCA7-8EE0482DC422}" dt="2025-09-24T16:54:24.348" v="11" actId="6264"/>
          <ac:spMkLst>
            <pc:docMk/>
            <pc:sldMk cId="6718749" sldId="262"/>
            <ac:spMk id="6" creationId="{C3D3752D-003F-260C-8A55-1C09ED8A2B72}"/>
          </ac:spMkLst>
        </pc:spChg>
        <pc:spChg chg="add mod ord">
          <ac:chgData name="Christina Raville" userId="c28f02ed-fa55-4f56-bb0c-5c2061b096b7" providerId="ADAL" clId="{8AAFD08A-DDF2-4E4A-BCA7-8EE0482DC422}" dt="2025-09-24T16:54:24.348" v="11" actId="6264"/>
          <ac:spMkLst>
            <pc:docMk/>
            <pc:sldMk cId="6718749" sldId="262"/>
            <ac:spMk id="7" creationId="{1B878033-DDA8-25B7-A2C5-3A7801953635}"/>
          </ac:spMkLst>
        </pc:spChg>
      </pc:sldChg>
      <pc:sldMasterChg chg="modSp modSldLayout">
        <pc:chgData name="Christina Raville" userId="c28f02ed-fa55-4f56-bb0c-5c2061b096b7" providerId="ADAL" clId="{8AAFD08A-DDF2-4E4A-BCA7-8EE0482DC422}" dt="2025-09-24T20:24:53.957" v="24"/>
        <pc:sldMasterMkLst>
          <pc:docMk/>
          <pc:sldMasterMk cId="2522751495" sldId="2147483648"/>
        </pc:sldMasterMkLst>
        <pc:spChg chg="mod">
          <ac:chgData name="Christina Raville" userId="c28f02ed-fa55-4f56-bb0c-5c2061b096b7" providerId="ADAL" clId="{8AAFD08A-DDF2-4E4A-BCA7-8EE0482DC422}" dt="2025-09-24T20:24:25.804" v="13" actId="207"/>
          <ac:spMkLst>
            <pc:docMk/>
            <pc:sldMasterMk cId="2522751495" sldId="2147483648"/>
            <ac:spMk id="2" creationId="{07D754D2-4FA6-4FC7-8E3B-5428B1D30A70}"/>
          </ac:spMkLst>
        </pc:spChg>
        <pc:spChg chg="mod">
          <ac:chgData name="Christina Raville" userId="c28f02ed-fa55-4f56-bb0c-5c2061b096b7" providerId="ADAL" clId="{8AAFD08A-DDF2-4E4A-BCA7-8EE0482DC422}" dt="2025-09-24T20:24:25.804" v="13" actId="207"/>
          <ac:spMkLst>
            <pc:docMk/>
            <pc:sldMasterMk cId="2522751495" sldId="2147483648"/>
            <ac:spMk id="3" creationId="{E47C4436-9362-4D30-8EAF-3A99B25755DC}"/>
          </ac:spMkLst>
        </pc:spChg>
        <pc:sldLayoutChg chg="addSp delSp modSp mod">
          <pc:chgData name="Christina Raville" userId="c28f02ed-fa55-4f56-bb0c-5c2061b096b7" providerId="ADAL" clId="{8AAFD08A-DDF2-4E4A-BCA7-8EE0482DC422}" dt="2025-09-24T20:24:43.973" v="20"/>
          <pc:sldLayoutMkLst>
            <pc:docMk/>
            <pc:sldMasterMk cId="2522751495" sldId="2147483648"/>
            <pc:sldLayoutMk cId="109978588" sldId="2147483650"/>
          </pc:sldLayoutMkLst>
          <pc:spChg chg="add mod">
            <ac:chgData name="Christina Raville" userId="c28f02ed-fa55-4f56-bb0c-5c2061b096b7" providerId="ADAL" clId="{8AAFD08A-DDF2-4E4A-BCA7-8EE0482DC422}" dt="2025-09-24T20:24:43.973" v="20"/>
            <ac:spMkLst>
              <pc:docMk/>
              <pc:sldMasterMk cId="2522751495" sldId="2147483648"/>
              <pc:sldLayoutMk cId="109978588" sldId="2147483650"/>
              <ac:spMk id="4" creationId="{267F1A6F-0125-63B2-D16B-372FAD0CE214}"/>
            </ac:spMkLst>
          </pc:spChg>
          <pc:spChg chg="del">
            <ac:chgData name="Christina Raville" userId="c28f02ed-fa55-4f56-bb0c-5c2061b096b7" providerId="ADAL" clId="{8AAFD08A-DDF2-4E4A-BCA7-8EE0482DC422}" dt="2025-09-24T20:24:43.751" v="19" actId="478"/>
            <ac:spMkLst>
              <pc:docMk/>
              <pc:sldMasterMk cId="2522751495" sldId="2147483648"/>
              <pc:sldLayoutMk cId="109978588" sldId="2147483650"/>
              <ac:spMk id="11" creationId="{0C20C8C0-F6FC-4BBF-9BBE-20DE2D61AB94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4:49.326" v="22"/>
          <pc:sldLayoutMkLst>
            <pc:docMk/>
            <pc:sldMasterMk cId="2522751495" sldId="2147483648"/>
            <pc:sldLayoutMk cId="1554549003" sldId="2147483652"/>
          </pc:sldLayoutMkLst>
          <pc:spChg chg="add mod">
            <ac:chgData name="Christina Raville" userId="c28f02ed-fa55-4f56-bb0c-5c2061b096b7" providerId="ADAL" clId="{8AAFD08A-DDF2-4E4A-BCA7-8EE0482DC422}" dt="2025-09-24T20:24:49.326" v="22"/>
            <ac:spMkLst>
              <pc:docMk/>
              <pc:sldMasterMk cId="2522751495" sldId="2147483648"/>
              <pc:sldLayoutMk cId="1554549003" sldId="2147483652"/>
              <ac:spMk id="5" creationId="{0CA39E76-1218-79C1-2A20-F0BBE368F985}"/>
            </ac:spMkLst>
          </pc:spChg>
          <pc:spChg chg="del">
            <ac:chgData name="Christina Raville" userId="c28f02ed-fa55-4f56-bb0c-5c2061b096b7" providerId="ADAL" clId="{8AAFD08A-DDF2-4E4A-BCA7-8EE0482DC422}" dt="2025-09-24T20:24:49.108" v="21" actId="478"/>
            <ac:spMkLst>
              <pc:docMk/>
              <pc:sldMasterMk cId="2522751495" sldId="2147483648"/>
              <pc:sldLayoutMk cId="1554549003" sldId="2147483652"/>
              <ac:spMk id="12" creationId="{EA5D6308-E296-4408-B68B-3258A9C38F52}"/>
            </ac:spMkLst>
          </pc:spChg>
        </pc:sldLayoutChg>
        <pc:sldLayoutChg chg="modSp mod">
          <pc:chgData name="Christina Raville" userId="c28f02ed-fa55-4f56-bb0c-5c2061b096b7" providerId="ADAL" clId="{8AAFD08A-DDF2-4E4A-BCA7-8EE0482DC422}" dt="2025-09-24T20:24:35.414" v="16" actId="1036"/>
          <pc:sldLayoutMkLst>
            <pc:docMk/>
            <pc:sldMasterMk cId="2522751495" sldId="2147483648"/>
            <pc:sldLayoutMk cId="237364280" sldId="2147483656"/>
          </pc:sldLayoutMkLst>
          <pc:spChg chg="mod">
            <ac:chgData name="Christina Raville" userId="c28f02ed-fa55-4f56-bb0c-5c2061b096b7" providerId="ADAL" clId="{8AAFD08A-DDF2-4E4A-BCA7-8EE0482DC422}" dt="2025-09-24T20:24:35.414" v="16" actId="1036"/>
            <ac:spMkLst>
              <pc:docMk/>
              <pc:sldMasterMk cId="2522751495" sldId="2147483648"/>
              <pc:sldLayoutMk cId="237364280" sldId="2147483656"/>
              <ac:spMk id="12" creationId="{859C841F-EB55-4DDC-92E2-9708A75F1866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4:53.957" v="24"/>
          <pc:sldLayoutMkLst>
            <pc:docMk/>
            <pc:sldMasterMk cId="2522751495" sldId="2147483648"/>
            <pc:sldLayoutMk cId="1873350638" sldId="2147483657"/>
          </pc:sldLayoutMkLst>
          <pc:spChg chg="add mod">
            <ac:chgData name="Christina Raville" userId="c28f02ed-fa55-4f56-bb0c-5c2061b096b7" providerId="ADAL" clId="{8AAFD08A-DDF2-4E4A-BCA7-8EE0482DC422}" dt="2025-09-24T20:24:53.957" v="24"/>
            <ac:spMkLst>
              <pc:docMk/>
              <pc:sldMasterMk cId="2522751495" sldId="2147483648"/>
              <pc:sldLayoutMk cId="1873350638" sldId="2147483657"/>
              <ac:spMk id="5" creationId="{7869AAC3-BBA4-CCDE-32B2-C51FE2292881}"/>
            </ac:spMkLst>
          </pc:spChg>
          <pc:spChg chg="del">
            <ac:chgData name="Christina Raville" userId="c28f02ed-fa55-4f56-bb0c-5c2061b096b7" providerId="ADAL" clId="{8AAFD08A-DDF2-4E4A-BCA7-8EE0482DC422}" dt="2025-09-24T20:24:53.727" v="23" actId="478"/>
            <ac:spMkLst>
              <pc:docMk/>
              <pc:sldMasterMk cId="2522751495" sldId="2147483648"/>
              <pc:sldLayoutMk cId="1873350638" sldId="2147483657"/>
              <ac:spMk id="13" creationId="{FF2AF7B2-556D-4BD0-BD19-59B98A59AF55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4:40.715" v="18"/>
          <pc:sldLayoutMkLst>
            <pc:docMk/>
            <pc:sldMasterMk cId="2522751495" sldId="2147483648"/>
            <pc:sldLayoutMk cId="1531833259" sldId="2147483659"/>
          </pc:sldLayoutMkLst>
          <pc:spChg chg="add mod">
            <ac:chgData name="Christina Raville" userId="c28f02ed-fa55-4f56-bb0c-5c2061b096b7" providerId="ADAL" clId="{8AAFD08A-DDF2-4E4A-BCA7-8EE0482DC422}" dt="2025-09-24T20:24:40.715" v="18"/>
            <ac:spMkLst>
              <pc:docMk/>
              <pc:sldMasterMk cId="2522751495" sldId="2147483648"/>
              <pc:sldLayoutMk cId="1531833259" sldId="2147483659"/>
              <ac:spMk id="4" creationId="{DB0E0642-A0C1-2232-CB67-4C18517F5D0B}"/>
            </ac:spMkLst>
          </pc:spChg>
          <pc:spChg chg="del">
            <ac:chgData name="Christina Raville" userId="c28f02ed-fa55-4f56-bb0c-5c2061b096b7" providerId="ADAL" clId="{8AAFD08A-DDF2-4E4A-BCA7-8EE0482DC422}" dt="2025-09-24T20:24:40.498" v="17" actId="478"/>
            <ac:spMkLst>
              <pc:docMk/>
              <pc:sldMasterMk cId="2522751495" sldId="2147483648"/>
              <pc:sldLayoutMk cId="1531833259" sldId="2147483659"/>
              <ac:spMk id="12" creationId="{859C841F-EB55-4DDC-92E2-9708A75F1866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7072" y="557043"/>
            <a:ext cx="3297857" cy="148186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</a:rPr>
              <a:t>Forefront Living | Moments Matter.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/>
              <a:t>Click to edit Master text styles	text</a:t>
            </a:r>
          </a:p>
          <a:p>
            <a:pPr lv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9C841F-EB55-4DDC-92E2-9708A75F1866}"/>
              </a:ext>
            </a:extLst>
          </p:cNvPr>
          <p:cNvSpPr txBox="1"/>
          <p:nvPr userDrawn="1"/>
        </p:nvSpPr>
        <p:spPr>
          <a:xfrm>
            <a:off x="8109959" y="6527121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0E0642-A0C1-2232-CB67-4C18517F5D0B}"/>
              </a:ext>
            </a:extLst>
          </p:cNvPr>
          <p:cNvSpPr txBox="1"/>
          <p:nvPr userDrawn="1"/>
        </p:nvSpPr>
        <p:spPr>
          <a:xfrm>
            <a:off x="8109959" y="6527121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7F1A6F-0125-63B2-D16B-372FAD0CE214}"/>
              </a:ext>
            </a:extLst>
          </p:cNvPr>
          <p:cNvSpPr txBox="1"/>
          <p:nvPr userDrawn="1"/>
        </p:nvSpPr>
        <p:spPr>
          <a:xfrm>
            <a:off x="8109959" y="6527121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39E76-1218-79C1-2A20-F0BBE368F985}"/>
              </a:ext>
            </a:extLst>
          </p:cNvPr>
          <p:cNvSpPr txBox="1"/>
          <p:nvPr userDrawn="1"/>
        </p:nvSpPr>
        <p:spPr>
          <a:xfrm>
            <a:off x="8109959" y="6527121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9AAC3-BBA4-CCDE-32B2-C51FE2292881}"/>
              </a:ext>
            </a:extLst>
          </p:cNvPr>
          <p:cNvSpPr txBox="1"/>
          <p:nvPr userDrawn="1"/>
        </p:nvSpPr>
        <p:spPr>
          <a:xfrm>
            <a:off x="8109959" y="6527121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F7596B-CB88-3EE4-8B2B-7AF7AF8154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5BA6062-EAE6-81D5-6863-CF0D2A7AE3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3D3752D-003F-260C-8A55-1C09ED8A2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878033-DDA8-25B7-A2C5-3A7801953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78610B-7349-53CC-AA03-184B13CEA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830F8B1-F9B8-1660-9605-7D4E53A4BA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ED535D9-E63C-0295-F931-43F27ABEAAD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1A3094-C8E5-2882-F548-408DD2E3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48E2AD-DE4C-44E6-1EA9-2C874E7DB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4E6F562-E249-BC4E-A139-7B5A76499A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3121F4F-6323-C09B-3BDE-DAAC6192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C3938F-8C78-A6CE-1BBB-D536A3957D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06AEF94-33DA-341C-88CB-3A08845794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3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FEA49D1-C0F8-75FE-A262-039484DB0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CADB96-D4AD-2379-D639-831F8991C8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57677CC-9954-2926-9E68-69A4F12062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36A9F8-8F17-C968-34AA-B0C97D9D72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B7DC427-2D3C-05E7-48F7-8275F31FDF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d6caf50c-350e-44b1-9728-91cc11b679e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5B2A61F89ABC49A3745A623D6A512C" ma:contentTypeVersion="13" ma:contentTypeDescription="Create a new document." ma:contentTypeScope="" ma:versionID="2f4233aa3ec55c0ed8a64e6850f64123">
  <xsd:schema xmlns:xsd="http://www.w3.org/2001/XMLSchema" xmlns:xs="http://www.w3.org/2001/XMLSchema" xmlns:p="http://schemas.microsoft.com/office/2006/metadata/properties" xmlns:ns2="d6caf50c-350e-44b1-9728-91cc11b679ea" xmlns:ns3="6418a6d3-a66f-45ba-a0ff-258f1d6f2cb0" targetNamespace="http://schemas.microsoft.com/office/2006/metadata/properties" ma:root="true" ma:fieldsID="502d3335087264af6cc66886643aaed8" ns2:_="" ns3:_="">
    <xsd:import namespace="d6caf50c-350e-44b1-9728-91cc11b679ea"/>
    <xsd:import namespace="6418a6d3-a66f-45ba-a0ff-258f1d6f2c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af50c-350e-44b1-9728-91cc11b67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5341C4-FD01-4095-B942-33787730BE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944D5A-1D75-4A2C-BB5D-20087816D4B1}">
  <ds:schemaRefs>
    <ds:schemaRef ds:uri="http://www.w3.org/XML/1998/namespace"/>
    <ds:schemaRef ds:uri="d6caf50c-350e-44b1-9728-91cc11b679ea"/>
    <ds:schemaRef ds:uri="6418a6d3-a66f-45ba-a0ff-258f1d6f2cb0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BC77B93-EDA3-4BD4-83A3-0A6D3F047FDE}">
  <ds:schemaRefs>
    <ds:schemaRef ds:uri="6418a6d3-a66f-45ba-a0ff-258f1d6f2cb0"/>
    <ds:schemaRef ds:uri="d6caf50c-350e-44b1-9728-91cc11b679e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31df5bf8-4cea-4c6a-a110-86c76d29f8f0}" enabled="0" method="" siteId="{31df5bf8-4cea-4c6a-a110-86c76d29f8f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2</cp:revision>
  <dcterms:created xsi:type="dcterms:W3CDTF">2021-04-15T20:03:11Z</dcterms:created>
  <dcterms:modified xsi:type="dcterms:W3CDTF">2025-09-24T20:24:55Z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0x0101001A5B2A61F89ABC49A3745A623D6A512C</vt:lpwstr>
  </property>
  <property fmtid="{D5CDD505-2E9C-101B-9397-08002B2CF9AE}" pid="3" name="MediaServiceImageTags">
    <vt:lpwstr/>
  </property>
</Properties>
</file>