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59" r:id="rId7"/>
    <p:sldId id="260" r:id="rId8"/>
    <p:sldId id="258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607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573326-0E89-0DA6-4F19-180AB1CD70D9}" v="1" dt="2025-09-24T17:20:21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6298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12192000" cy="2617076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45675"/>
            <a:ext cx="9144000" cy="2296021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323305"/>
            <a:ext cx="9144000" cy="785836"/>
          </a:xfr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BDF7642-42CC-4003-870E-83ACF649B31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21115" y="520913"/>
            <a:ext cx="3149770" cy="15541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0" y="6548255"/>
            <a:ext cx="12192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3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30484BE-FB60-4D4F-8B3F-CDD14A213589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D4079D5-766E-47BC-BB50-3B516E6E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10998" y="748859"/>
            <a:ext cx="4882498" cy="2296021"/>
          </a:xfrm>
        </p:spPr>
        <p:txBody>
          <a:bodyPr anchor="ctr">
            <a:no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74664A-F23D-4EBB-911C-6E85C66CC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10998" y="3044879"/>
            <a:ext cx="4882498" cy="3313191"/>
          </a:xfrm>
        </p:spPr>
        <p:txBody>
          <a:bodyPr anchor="ctr"/>
          <a:lstStyle>
            <a:lvl1pPr marL="342900" indent="-342900" algn="l">
              <a:buFont typeface="Arial" panose="020B0604020202020204" pitchFamily="34" charset="0"/>
              <a:buChar char="•"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A643A95-671F-4B5C-8399-C2F56CF3562E}"/>
              </a:ext>
            </a:extLst>
          </p:cNvPr>
          <p:cNvSpPr/>
          <p:nvPr userDrawn="1"/>
        </p:nvSpPr>
        <p:spPr>
          <a:xfrm>
            <a:off x="6096000" y="6357939"/>
            <a:ext cx="6096000" cy="50728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D45408C-77E4-4660-8E1A-764C939D9CA6}"/>
              </a:ext>
            </a:extLst>
          </p:cNvPr>
          <p:cNvSpPr/>
          <p:nvPr userDrawn="1"/>
        </p:nvSpPr>
        <p:spPr>
          <a:xfrm>
            <a:off x="6096000" y="2947"/>
            <a:ext cx="6096000" cy="325511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9C99614-C979-4FD0-8C22-CFCCBF9806DE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Presbyterian Village North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D4D118F-B9C6-4E8B-930C-4FEE87B274D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0838" y="504825"/>
            <a:ext cx="5340350" cy="585311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>
              <a:buNone/>
              <a:defRPr>
                <a:solidFill>
                  <a:schemeClr val="bg1"/>
                </a:solidFill>
              </a:defRPr>
            </a:lvl2pPr>
            <a:lvl3pPr marL="914400" indent="0">
              <a:buNone/>
              <a:defRPr>
                <a:solidFill>
                  <a:schemeClr val="bg1"/>
                </a:solidFill>
              </a:defRPr>
            </a:lvl3pPr>
            <a:lvl4pPr marL="1371600" indent="0">
              <a:buNone/>
              <a:defRPr>
                <a:solidFill>
                  <a:schemeClr val="bg1"/>
                </a:solidFill>
              </a:defRPr>
            </a:lvl4pPr>
            <a:lvl5pPr marL="18288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6965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0"/>
            <a:ext cx="12192000" cy="1513492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None/>
              <a:tabLst>
                <a:tab pos="10288588" algn="r"/>
              </a:tabLst>
              <a:defRPr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 Master text styles………………………………………………………..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>
                <a:tab pos="10288588" algn="r"/>
              </a:tabLst>
              <a:defRPr/>
            </a:pPr>
            <a:r>
              <a:rPr lang="en-US" dirty="0"/>
              <a:t>Click to edit Master text styles	text</a:t>
            </a:r>
          </a:p>
          <a:p>
            <a:pPr lvl="0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B0022AC-6B98-415C-91F7-EC0E503F0CEE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Presbyterian Village North</a:t>
            </a:r>
          </a:p>
        </p:txBody>
      </p:sp>
    </p:spTree>
    <p:extLst>
      <p:ext uri="{BB962C8B-B14F-4D97-AF65-F5344CB8AC3E}">
        <p14:creationId xmlns:p14="http://schemas.microsoft.com/office/powerpoint/2010/main" val="23736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493AF18-56D4-4C7B-86E9-23D5471FDBDE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58F4B3-6989-48DB-BEA7-FC5502EDF8D5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Presbyterian Village North</a:t>
            </a:r>
          </a:p>
        </p:txBody>
      </p:sp>
    </p:spTree>
    <p:extLst>
      <p:ext uri="{BB962C8B-B14F-4D97-AF65-F5344CB8AC3E}">
        <p14:creationId xmlns:p14="http://schemas.microsoft.com/office/powerpoint/2010/main" val="1531833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A0A700-75C5-4D0A-9677-D255DDF25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3C238C-C9A8-44B2-B90E-8B61690805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55634"/>
            <a:ext cx="10515600" cy="45372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0C340B-4675-4B71-AF99-FB867BEB84D4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CD785E-13A4-478D-ABD0-E4B921712DA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8"/>
            <a:ext cx="10515600" cy="419100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6D90A6B-4034-4E19-BB4F-A4232AA461F7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FE33FD9-C65D-4F5C-B11D-DF77F830E1A2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Presbyterian Village North</a:t>
            </a:r>
          </a:p>
        </p:txBody>
      </p:sp>
    </p:spTree>
    <p:extLst>
      <p:ext uri="{BB962C8B-B14F-4D97-AF65-F5344CB8AC3E}">
        <p14:creationId xmlns:p14="http://schemas.microsoft.com/office/powerpoint/2010/main" val="10997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41255"/>
            <a:ext cx="5181600" cy="495161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41255"/>
            <a:ext cx="5181600" cy="49516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68ABD42-CF5B-42DE-9419-4A38F59481C4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2B862A9-7161-441B-AF21-5D313AB81E5E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Presbyterian Village North</a:t>
            </a:r>
          </a:p>
        </p:txBody>
      </p:sp>
    </p:spTree>
    <p:extLst>
      <p:ext uri="{BB962C8B-B14F-4D97-AF65-F5344CB8AC3E}">
        <p14:creationId xmlns:p14="http://schemas.microsoft.com/office/powerpoint/2010/main" val="155454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+ 2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8395B0-5158-441E-9C38-BB8B19DD2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2B6B11-79AB-49D8-BF5E-F40AE3F21A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33511"/>
            <a:ext cx="5257800" cy="45593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CF39DA-7B60-4A72-92FF-B240CD9AA0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33511"/>
            <a:ext cx="5181600" cy="45593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E77C3B3-B909-4FFD-8D03-D0FB84EF792B}"/>
              </a:ext>
            </a:extLst>
          </p:cNvPr>
          <p:cNvSpPr/>
          <p:nvPr userDrawn="1"/>
        </p:nvSpPr>
        <p:spPr>
          <a:xfrm>
            <a:off x="0" y="1403134"/>
            <a:ext cx="12192000" cy="110358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7B25191-EB4B-43A7-B5B1-2405446327D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512887"/>
            <a:ext cx="5257800" cy="420624"/>
          </a:xfrm>
        </p:spPr>
        <p:txBody>
          <a:bodyPr/>
          <a:lstStyle>
            <a:lvl1pPr marL="0" indent="0">
              <a:buNone/>
              <a:defRPr b="1" cap="small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BB66801-F56A-472B-8CA8-E850D20A558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172200" y="1512888"/>
            <a:ext cx="5181600" cy="420687"/>
          </a:xfrm>
        </p:spPr>
        <p:txBody>
          <a:bodyPr/>
          <a:lstStyle>
            <a:lvl1pPr marL="0" indent="0">
              <a:buNone/>
              <a:defRPr b="1" cap="small" baseline="0"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2E48CC8-F5D4-4002-AFBE-9E00DAC6EC7A}"/>
              </a:ext>
            </a:extLst>
          </p:cNvPr>
          <p:cNvSpPr/>
          <p:nvPr userDrawn="1"/>
        </p:nvSpPr>
        <p:spPr>
          <a:xfrm>
            <a:off x="0" y="6516522"/>
            <a:ext cx="12192000" cy="357244"/>
          </a:xfrm>
          <a:prstGeom prst="rect">
            <a:avLst/>
          </a:prstGeom>
          <a:solidFill>
            <a:srgbClr val="3F6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13E85C-51D0-4F47-B229-724E916B2D91}"/>
              </a:ext>
            </a:extLst>
          </p:cNvPr>
          <p:cNvSpPr txBox="1"/>
          <p:nvPr userDrawn="1"/>
        </p:nvSpPr>
        <p:spPr>
          <a:xfrm>
            <a:off x="8127051" y="6457757"/>
            <a:ext cx="39538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>
                <a:solidFill>
                  <a:schemeClr val="bg1"/>
                </a:solidFill>
              </a:rPr>
              <a:t>Presbyterian Village North</a:t>
            </a:r>
          </a:p>
        </p:txBody>
      </p:sp>
    </p:spTree>
    <p:extLst>
      <p:ext uri="{BB962C8B-B14F-4D97-AF65-F5344CB8AC3E}">
        <p14:creationId xmlns:p14="http://schemas.microsoft.com/office/powerpoint/2010/main" val="18733506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17193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754D2-4FA6-4FC7-8E3B-5428B1D30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859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7C4436-9362-4D30-8EAF-3A99B2575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537138"/>
            <a:ext cx="10515600" cy="49557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2751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6" r:id="rId3"/>
    <p:sldLayoutId id="2147483659" r:id="rId4"/>
    <p:sldLayoutId id="2147483650" r:id="rId5"/>
    <p:sldLayoutId id="2147483652" r:id="rId6"/>
    <p:sldLayoutId id="2147483657" r:id="rId7"/>
    <p:sldLayoutId id="2147483655" r:id="rId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 cap="all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–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‐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9FE0E-DFFA-4AB8-948F-D9E2F7EFC2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62FCE3-D8A7-4869-8833-85EF11EBD70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0244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0CC3E-1947-4069-B7E9-594CD9052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7555F-3A11-462E-9E2A-9433E7B221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8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BD751-1728-4DCA-A2E5-A982AEEF04A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A2066F-9D97-4BAF-9EE3-48660190630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32902F-68CD-48BC-AA98-B89EE42F497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5722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C25542-3996-45F9-AFCC-D0ECB8593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363CBC-A4F3-4A9D-B8FB-053C1D2978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9B4F3-A39E-46A1-BE7A-D98EB8F48D8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459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89248-B673-4BF4-BEE3-D848FA348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09A952-E818-4DD2-AB0C-8DE349742CD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7A352E-569F-49B7-B1E2-D812B600287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035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7FDAD8-7365-4717-B64F-8CBEED6CD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6115A-3C85-42C7-88AF-2291A8F3970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A2653E-E53A-4FA7-8BF6-3F53E78D3A2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3FA31E-4B27-4DF9-911B-3BD58312C7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C81DF5-2AAD-4C6A-A24D-EFE333742EA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6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D064EDB99EC214E93A986D60F1BADDF" ma:contentTypeVersion="18" ma:contentTypeDescription="Create a new document." ma:contentTypeScope="" ma:versionID="73dee9e90a6f0477a6dc0d196168fd3d">
  <xsd:schema xmlns:xsd="http://www.w3.org/2001/XMLSchema" xmlns:xs="http://www.w3.org/2001/XMLSchema" xmlns:p="http://schemas.microsoft.com/office/2006/metadata/properties" xmlns:ns2="055deeeb-de8b-4042-a428-439528afda60" xmlns:ns3="6418a6d3-a66f-45ba-a0ff-258f1d6f2cb0" xmlns:ns4="b0d1a438-7b2b-4207-8fdb-3802b57900d9" targetNamespace="http://schemas.microsoft.com/office/2006/metadata/properties" ma:root="true" ma:fieldsID="1f7b388ed180586bedb806b6f68c84f2" ns2:_="" ns3:_="" ns4:_="">
    <xsd:import namespace="055deeeb-de8b-4042-a428-439528afda60"/>
    <xsd:import namespace="6418a6d3-a66f-45ba-a0ff-258f1d6f2cb0"/>
    <xsd:import namespace="b0d1a438-7b2b-4207-8fdb-3802b57900d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TaxCatchAll" minOccurs="0"/>
                <xsd:element ref="ns4:SharedWithUsers" minOccurs="0"/>
                <xsd:element ref="ns4:SharedWithDetails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5deeeb-de8b-4042-a428-439528afda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7654c7c-31ab-4a3f-85b0-dd5e179df3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18a6d3-a66f-45ba-a0ff-258f1d6f2cb0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8aaafe09-3165-4ced-9de2-ee3e3eaefa12}" ma:internalName="TaxCatchAll" ma:showField="CatchAllData" ma:web="6418a6d3-a66f-45ba-a0ff-258f1d6f2c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d1a438-7b2b-4207-8fdb-3802b57900d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418a6d3-a66f-45ba-a0ff-258f1d6f2cb0" xsi:nil="true"/>
    <lcf76f155ced4ddcb4097134ff3c332f xmlns="055deeeb-de8b-4042-a428-439528afda6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1EAAEC-F930-4E2E-8C8B-E45F56FBC1E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55deeeb-de8b-4042-a428-439528afda60"/>
    <ds:schemaRef ds:uri="6418a6d3-a66f-45ba-a0ff-258f1d6f2cb0"/>
    <ds:schemaRef ds:uri="b0d1a438-7b2b-4207-8fdb-3802b57900d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ED912E-397D-4FDC-BE0E-B4C165F33862}">
  <ds:schemaRefs>
    <ds:schemaRef ds:uri="http://purl.org/dc/dcmitype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purl.org/dc/terms/"/>
    <ds:schemaRef ds:uri="055deeeb-de8b-4042-a428-439528afda60"/>
    <ds:schemaRef ds:uri="http://schemas.openxmlformats.org/package/2006/metadata/core-properties"/>
    <ds:schemaRef ds:uri="b0d1a438-7b2b-4207-8fdb-3802b57900d9"/>
    <ds:schemaRef ds:uri="6418a6d3-a66f-45ba-a0ff-258f1d6f2cb0"/>
  </ds:schemaRefs>
</ds:datastoreItem>
</file>

<file path=customXml/itemProps3.xml><?xml version="1.0" encoding="utf-8"?>
<ds:datastoreItem xmlns:ds="http://schemas.openxmlformats.org/officeDocument/2006/customXml" ds:itemID="{27DC5A0D-5E3D-45A0-A95A-5728D48F1A2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1df5bf8-4cea-4c6a-a110-86c76d29f8f0}" enabled="0" method="" siteId="{31df5bf8-4cea-4c6a-a110-86c76d29f8f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370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Wendy Van Bemmel</dc:creator>
  <cp:lastModifiedBy>Christina Raville</cp:lastModifiedBy>
  <cp:revision>30</cp:revision>
  <dcterms:created xsi:type="dcterms:W3CDTF">2021-04-15T20:03:11Z</dcterms:created>
  <dcterms:modified xsi:type="dcterms:W3CDTF">2025-09-24T17:20:36Z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0x0101002D064EDB99EC214E93A986D60F1BADDF</vt:lpwstr>
  </property>
  <property fmtid="{D5CDD505-2E9C-101B-9397-08002B2CF9AE}" pid="3" name="MediaServiceImageTags">
    <vt:lpwstr/>
  </property>
</Properties>
</file>