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62" r:id="rId6"/>
    <p:sldId id="259" r:id="rId7"/>
    <p:sldId id="260" r:id="rId8"/>
    <p:sldId id="258" r:id="rId9"/>
    <p:sldId id="261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F607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6573326-0E89-0DA6-4F19-180AB1CD70D9}" v="1" dt="2025-09-24T17:20:21.178"/>
    <p1510:client id="{FDA98966-F7FF-423A-8775-65E39CAB39A7}" v="7" dt="2025-09-24T20:21:40.35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6298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144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microsoft.com/office/2016/11/relationships/changesInfo" Target="changesInfos/changesInfo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hristina Raville" userId="c28f02ed-fa55-4f56-bb0c-5c2061b096b7" providerId="ADAL" clId="{8AAFD08A-DDF2-4E4A-BCA7-8EE0482DC422}"/>
    <pc:docChg chg="undo custSel modSld modMainMaster">
      <pc:chgData name="Christina Raville" userId="c28f02ed-fa55-4f56-bb0c-5c2061b096b7" providerId="ADAL" clId="{8AAFD08A-DDF2-4E4A-BCA7-8EE0482DC422}" dt="2025-09-25T15:05:14.972" v="20" actId="20577"/>
      <pc:docMkLst>
        <pc:docMk/>
      </pc:docMkLst>
      <pc:sldChg chg="modSp mod">
        <pc:chgData name="Christina Raville" userId="c28f02ed-fa55-4f56-bb0c-5c2061b096b7" providerId="ADAL" clId="{8AAFD08A-DDF2-4E4A-BCA7-8EE0482DC422}" dt="2025-09-25T15:05:14.972" v="20" actId="20577"/>
        <pc:sldMkLst>
          <pc:docMk/>
          <pc:sldMk cId="2340244183" sldId="256"/>
        </pc:sldMkLst>
        <pc:spChg chg="mod">
          <ac:chgData name="Christina Raville" userId="c28f02ed-fa55-4f56-bb0c-5c2061b096b7" providerId="ADAL" clId="{8AAFD08A-DDF2-4E4A-BCA7-8EE0482DC422}" dt="2025-09-25T15:05:14.972" v="20" actId="20577"/>
          <ac:spMkLst>
            <pc:docMk/>
            <pc:sldMk cId="2340244183" sldId="256"/>
            <ac:spMk id="2" creationId="{8369FE0E-DFFA-4AB8-948F-D9E2F7EFC2FC}"/>
          </ac:spMkLst>
        </pc:spChg>
      </pc:sldChg>
      <pc:sldMasterChg chg="modSp modSldLayout">
        <pc:chgData name="Christina Raville" userId="c28f02ed-fa55-4f56-bb0c-5c2061b096b7" providerId="ADAL" clId="{8AAFD08A-DDF2-4E4A-BCA7-8EE0482DC422}" dt="2025-09-24T20:21:40.351" v="12" actId="207"/>
        <pc:sldMasterMkLst>
          <pc:docMk/>
          <pc:sldMasterMk cId="2522751495" sldId="2147483648"/>
        </pc:sldMasterMkLst>
        <pc:spChg chg="mod">
          <ac:chgData name="Christina Raville" userId="c28f02ed-fa55-4f56-bb0c-5c2061b096b7" providerId="ADAL" clId="{8AAFD08A-DDF2-4E4A-BCA7-8EE0482DC422}" dt="2025-09-24T20:21:40.351" v="12" actId="207"/>
          <ac:spMkLst>
            <pc:docMk/>
            <pc:sldMasterMk cId="2522751495" sldId="2147483648"/>
            <ac:spMk id="2" creationId="{07D754D2-4FA6-4FC7-8E3B-5428B1D30A70}"/>
          </ac:spMkLst>
        </pc:spChg>
        <pc:spChg chg="mod">
          <ac:chgData name="Christina Raville" userId="c28f02ed-fa55-4f56-bb0c-5c2061b096b7" providerId="ADAL" clId="{8AAFD08A-DDF2-4E4A-BCA7-8EE0482DC422}" dt="2025-09-24T20:21:40.351" v="12" actId="207"/>
          <ac:spMkLst>
            <pc:docMk/>
            <pc:sldMasterMk cId="2522751495" sldId="2147483648"/>
            <ac:spMk id="3" creationId="{E47C4436-9362-4D30-8EAF-3A99B25755DC}"/>
          </ac:spMkLst>
        </pc:spChg>
        <pc:sldLayoutChg chg="modSp">
          <pc:chgData name="Christina Raville" userId="c28f02ed-fa55-4f56-bb0c-5c2061b096b7" providerId="ADAL" clId="{8AAFD08A-DDF2-4E4A-BCA7-8EE0482DC422}" dt="2025-09-24T20:21:22.913" v="11" actId="14826"/>
          <pc:sldLayoutMkLst>
            <pc:docMk/>
            <pc:sldMasterMk cId="2522751495" sldId="2147483648"/>
            <pc:sldLayoutMk cId="4134437184" sldId="2147483649"/>
          </pc:sldLayoutMkLst>
          <pc:picChg chg="mod">
            <ac:chgData name="Christina Raville" userId="c28f02ed-fa55-4f56-bb0c-5c2061b096b7" providerId="ADAL" clId="{8AAFD08A-DDF2-4E4A-BCA7-8EE0482DC422}" dt="2025-09-24T20:21:22.913" v="11" actId="14826"/>
            <ac:picMkLst>
              <pc:docMk/>
              <pc:sldMasterMk cId="2522751495" sldId="2147483648"/>
              <pc:sldLayoutMk cId="4134437184" sldId="2147483649"/>
              <ac:picMk id="7" creationId="{1BDF7642-42CC-4003-870E-83ACF649B31F}"/>
            </ac:picMkLst>
          </pc:picChg>
        </pc:sldLayoutChg>
        <pc:sldLayoutChg chg="modSp mod">
          <pc:chgData name="Christina Raville" userId="c28f02ed-fa55-4f56-bb0c-5c2061b096b7" providerId="ADAL" clId="{8AAFD08A-DDF2-4E4A-BCA7-8EE0482DC422}" dt="2025-09-24T20:14:53.509" v="2" actId="1076"/>
          <pc:sldLayoutMkLst>
            <pc:docMk/>
            <pc:sldMasterMk cId="2522751495" sldId="2147483648"/>
            <pc:sldLayoutMk cId="109978588" sldId="2147483650"/>
          </pc:sldLayoutMkLst>
          <pc:spChg chg="mod">
            <ac:chgData name="Christina Raville" userId="c28f02ed-fa55-4f56-bb0c-5c2061b096b7" providerId="ADAL" clId="{8AAFD08A-DDF2-4E4A-BCA7-8EE0482DC422}" dt="2025-09-24T20:14:53.509" v="2" actId="1076"/>
            <ac:spMkLst>
              <pc:docMk/>
              <pc:sldMasterMk cId="2522751495" sldId="2147483648"/>
              <pc:sldLayoutMk cId="109978588" sldId="2147483650"/>
              <ac:spMk id="12" creationId="{5FE33FD9-C65D-4F5C-B11D-DF77F830E1A2}"/>
            </ac:spMkLst>
          </pc:spChg>
        </pc:sldLayoutChg>
        <pc:sldLayoutChg chg="modSp mod">
          <pc:chgData name="Christina Raville" userId="c28f02ed-fa55-4f56-bb0c-5c2061b096b7" providerId="ADAL" clId="{8AAFD08A-DDF2-4E4A-BCA7-8EE0482DC422}" dt="2025-09-24T20:14:59.234" v="3" actId="1076"/>
          <pc:sldLayoutMkLst>
            <pc:docMk/>
            <pc:sldMasterMk cId="2522751495" sldId="2147483648"/>
            <pc:sldLayoutMk cId="1554549003" sldId="2147483652"/>
          </pc:sldLayoutMkLst>
          <pc:spChg chg="mod">
            <ac:chgData name="Christina Raville" userId="c28f02ed-fa55-4f56-bb0c-5c2061b096b7" providerId="ADAL" clId="{8AAFD08A-DDF2-4E4A-BCA7-8EE0482DC422}" dt="2025-09-24T20:14:59.234" v="3" actId="1076"/>
            <ac:spMkLst>
              <pc:docMk/>
              <pc:sldMasterMk cId="2522751495" sldId="2147483648"/>
              <pc:sldLayoutMk cId="1554549003" sldId="2147483652"/>
              <ac:spMk id="11" creationId="{92B862A9-7161-441B-AF21-5D313AB81E5E}"/>
            </ac:spMkLst>
          </pc:spChg>
        </pc:sldLayoutChg>
        <pc:sldLayoutChg chg="modSp mod">
          <pc:chgData name="Christina Raville" userId="c28f02ed-fa55-4f56-bb0c-5c2061b096b7" providerId="ADAL" clId="{8AAFD08A-DDF2-4E4A-BCA7-8EE0482DC422}" dt="2025-09-24T20:14:47.709" v="1" actId="1076"/>
          <pc:sldLayoutMkLst>
            <pc:docMk/>
            <pc:sldMasterMk cId="2522751495" sldId="2147483648"/>
            <pc:sldLayoutMk cId="237364280" sldId="2147483656"/>
          </pc:sldLayoutMkLst>
          <pc:spChg chg="mod">
            <ac:chgData name="Christina Raville" userId="c28f02ed-fa55-4f56-bb0c-5c2061b096b7" providerId="ADAL" clId="{8AAFD08A-DDF2-4E4A-BCA7-8EE0482DC422}" dt="2025-09-24T20:14:47.709" v="1" actId="1076"/>
            <ac:spMkLst>
              <pc:docMk/>
              <pc:sldMasterMk cId="2522751495" sldId="2147483648"/>
              <pc:sldLayoutMk cId="237364280" sldId="2147483656"/>
              <ac:spMk id="9" creationId="{AB0022AC-6B98-415C-91F7-EC0E503F0CEE}"/>
            </ac:spMkLst>
          </pc:spChg>
        </pc:sldLayoutChg>
        <pc:sldLayoutChg chg="addSp delSp modSp mod">
          <pc:chgData name="Christina Raville" userId="c28f02ed-fa55-4f56-bb0c-5c2061b096b7" providerId="ADAL" clId="{8AAFD08A-DDF2-4E4A-BCA7-8EE0482DC422}" dt="2025-09-24T20:15:08.354" v="5"/>
          <pc:sldLayoutMkLst>
            <pc:docMk/>
            <pc:sldMasterMk cId="2522751495" sldId="2147483648"/>
            <pc:sldLayoutMk cId="1873350638" sldId="2147483657"/>
          </pc:sldLayoutMkLst>
          <pc:spChg chg="add mod">
            <ac:chgData name="Christina Raville" userId="c28f02ed-fa55-4f56-bb0c-5c2061b096b7" providerId="ADAL" clId="{8AAFD08A-DDF2-4E4A-BCA7-8EE0482DC422}" dt="2025-09-24T20:15:08.354" v="5"/>
            <ac:spMkLst>
              <pc:docMk/>
              <pc:sldMasterMk cId="2522751495" sldId="2147483648"/>
              <pc:sldLayoutMk cId="1873350638" sldId="2147483657"/>
              <ac:spMk id="5" creationId="{CA4DF125-1B5B-9295-F8BF-99356A45CFF8}"/>
            </ac:spMkLst>
          </pc:spChg>
          <pc:spChg chg="del mod">
            <ac:chgData name="Christina Raville" userId="c28f02ed-fa55-4f56-bb0c-5c2061b096b7" providerId="ADAL" clId="{8AAFD08A-DDF2-4E4A-BCA7-8EE0482DC422}" dt="2025-09-24T20:15:07.932" v="4" actId="478"/>
            <ac:spMkLst>
              <pc:docMk/>
              <pc:sldMasterMk cId="2522751495" sldId="2147483648"/>
              <pc:sldLayoutMk cId="1873350638" sldId="2147483657"/>
              <ac:spMk id="14" creationId="{D213E85C-51D0-4F47-B229-724E916B2D91}"/>
            </ac:spMkLst>
          </pc:spChg>
        </pc:sldLayoutChg>
        <pc:sldLayoutChg chg="modSp">
          <pc:chgData name="Christina Raville" userId="c28f02ed-fa55-4f56-bb0c-5c2061b096b7" providerId="ADAL" clId="{8AAFD08A-DDF2-4E4A-BCA7-8EE0482DC422}" dt="2025-09-24T20:14:37.564" v="0"/>
          <pc:sldLayoutMkLst>
            <pc:docMk/>
            <pc:sldMasterMk cId="2522751495" sldId="2147483648"/>
            <pc:sldLayoutMk cId="1996965200" sldId="2147483658"/>
          </pc:sldLayoutMkLst>
          <pc:spChg chg="mod">
            <ac:chgData name="Christina Raville" userId="c28f02ed-fa55-4f56-bb0c-5c2061b096b7" providerId="ADAL" clId="{8AAFD08A-DDF2-4E4A-BCA7-8EE0482DC422}" dt="2025-09-24T20:14:37.564" v="0"/>
            <ac:spMkLst>
              <pc:docMk/>
              <pc:sldMasterMk cId="2522751495" sldId="2147483648"/>
              <pc:sldLayoutMk cId="1996965200" sldId="2147483658"/>
              <ac:spMk id="11" creationId="{C9C99614-C979-4FD0-8C22-CFCCBF9806DE}"/>
            </ac:spMkLst>
          </pc:spChg>
        </pc:sldLayoutChg>
        <pc:sldLayoutChg chg="addSp delSp modSp mod">
          <pc:chgData name="Christina Raville" userId="c28f02ed-fa55-4f56-bb0c-5c2061b096b7" providerId="ADAL" clId="{8AAFD08A-DDF2-4E4A-BCA7-8EE0482DC422}" dt="2025-09-24T20:15:20.243" v="10"/>
          <pc:sldLayoutMkLst>
            <pc:docMk/>
            <pc:sldMasterMk cId="2522751495" sldId="2147483648"/>
            <pc:sldLayoutMk cId="1531833259" sldId="2147483659"/>
          </pc:sldLayoutMkLst>
          <pc:spChg chg="add mod">
            <ac:chgData name="Christina Raville" userId="c28f02ed-fa55-4f56-bb0c-5c2061b096b7" providerId="ADAL" clId="{8AAFD08A-DDF2-4E4A-BCA7-8EE0482DC422}" dt="2025-09-24T20:15:14.884" v="7"/>
            <ac:spMkLst>
              <pc:docMk/>
              <pc:sldMasterMk cId="2522751495" sldId="2147483648"/>
              <pc:sldLayoutMk cId="1531833259" sldId="2147483659"/>
              <ac:spMk id="4" creationId="{D8C2B396-6702-2CCC-8414-7E74A02A3EC8}"/>
            </ac:spMkLst>
          </pc:spChg>
          <pc:spChg chg="add mod">
            <ac:chgData name="Christina Raville" userId="c28f02ed-fa55-4f56-bb0c-5c2061b096b7" providerId="ADAL" clId="{8AAFD08A-DDF2-4E4A-BCA7-8EE0482DC422}" dt="2025-09-24T20:15:20.243" v="10"/>
            <ac:spMkLst>
              <pc:docMk/>
              <pc:sldMasterMk cId="2522751495" sldId="2147483648"/>
              <pc:sldLayoutMk cId="1531833259" sldId="2147483659"/>
              <ac:spMk id="5" creationId="{1B142613-BBDB-97AA-D4A9-4C2727BF6484}"/>
            </ac:spMkLst>
          </pc:spChg>
          <pc:spChg chg="del mod">
            <ac:chgData name="Christina Raville" userId="c28f02ed-fa55-4f56-bb0c-5c2061b096b7" providerId="ADAL" clId="{8AAFD08A-DDF2-4E4A-BCA7-8EE0482DC422}" dt="2025-09-24T20:15:19.944" v="9" actId="478"/>
            <ac:spMkLst>
              <pc:docMk/>
              <pc:sldMasterMk cId="2522751495" sldId="2147483648"/>
              <pc:sldLayoutMk cId="1531833259" sldId="2147483659"/>
              <ac:spMk id="9" creationId="{9A58F4B3-6989-48DB-BEA7-FC5502EDF8D5}"/>
            </ac:spMkLst>
          </pc:spChg>
          <pc:spChg chg="add del">
            <ac:chgData name="Christina Raville" userId="c28f02ed-fa55-4f56-bb0c-5c2061b096b7" providerId="ADAL" clId="{8AAFD08A-DDF2-4E4A-BCA7-8EE0482DC422}" dt="2025-09-24T20:15:17.234" v="8" actId="478"/>
            <ac:spMkLst>
              <pc:docMk/>
              <pc:sldMasterMk cId="2522751495" sldId="2147483648"/>
              <pc:sldLayoutMk cId="1531833259" sldId="2147483659"/>
              <ac:spMk id="11" creationId="{3493AF18-56D4-4C7B-86E9-23D5471FDBDE}"/>
            </ac:spMkLst>
          </pc:spChg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OVE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730484BE-FB60-4D4F-8B3F-CDD14A213589}"/>
              </a:ext>
            </a:extLst>
          </p:cNvPr>
          <p:cNvSpPr/>
          <p:nvPr userDrawn="1"/>
        </p:nvSpPr>
        <p:spPr>
          <a:xfrm>
            <a:off x="0" y="0"/>
            <a:ext cx="12192000" cy="2617076"/>
          </a:xfrm>
          <a:prstGeom prst="rect">
            <a:avLst/>
          </a:prstGeom>
          <a:solidFill>
            <a:srgbClr val="3F607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D4079D5-766E-47BC-BB50-3B516E6E9A8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845675"/>
            <a:ext cx="9144000" cy="2296021"/>
          </a:xfrm>
        </p:spPr>
        <p:txBody>
          <a:bodyPr anchor="ctr"/>
          <a:lstStyle>
            <a:lvl1pPr algn="ctr"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674664A-F23D-4EBB-911C-6E85C66CCD3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5323305"/>
            <a:ext cx="9144000" cy="785836"/>
          </a:xfrm>
        </p:spPr>
        <p:txBody>
          <a:bodyPr anchor="ctr"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1BDF7642-42CC-4003-870E-83ACF649B31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726080" y="520913"/>
            <a:ext cx="2739839" cy="1554129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4A643A95-671F-4B5C-8399-C2F56CF3562E}"/>
              </a:ext>
            </a:extLst>
          </p:cNvPr>
          <p:cNvSpPr/>
          <p:nvPr userDrawn="1"/>
        </p:nvSpPr>
        <p:spPr>
          <a:xfrm>
            <a:off x="0" y="6548255"/>
            <a:ext cx="12192000" cy="325511"/>
          </a:xfrm>
          <a:prstGeom prst="rect">
            <a:avLst/>
          </a:prstGeom>
          <a:solidFill>
            <a:srgbClr val="3F607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44371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730484BE-FB60-4D4F-8B3F-CDD14A213589}"/>
              </a:ext>
            </a:extLst>
          </p:cNvPr>
          <p:cNvSpPr/>
          <p:nvPr userDrawn="1"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rgbClr val="3F607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D4079D5-766E-47BC-BB50-3B516E6E9A8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10998" y="748859"/>
            <a:ext cx="4882498" cy="2296021"/>
          </a:xfrm>
        </p:spPr>
        <p:txBody>
          <a:bodyPr anchor="ctr">
            <a:noAutofit/>
          </a:bodyPr>
          <a:lstStyle>
            <a:lvl1pPr algn="ctr">
              <a:defRPr sz="48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674664A-F23D-4EBB-911C-6E85C66CCD3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810998" y="3044879"/>
            <a:ext cx="4882498" cy="3313191"/>
          </a:xfrm>
        </p:spPr>
        <p:txBody>
          <a:bodyPr anchor="ctr"/>
          <a:lstStyle>
            <a:lvl1pPr marL="342900" indent="-342900" algn="l">
              <a:buFont typeface="Arial" panose="020B0604020202020204" pitchFamily="34" charset="0"/>
              <a:buChar char="•"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4A643A95-671F-4B5C-8399-C2F56CF3562E}"/>
              </a:ext>
            </a:extLst>
          </p:cNvPr>
          <p:cNvSpPr/>
          <p:nvPr userDrawn="1"/>
        </p:nvSpPr>
        <p:spPr>
          <a:xfrm>
            <a:off x="6096000" y="6357939"/>
            <a:ext cx="6096000" cy="507282"/>
          </a:xfrm>
          <a:prstGeom prst="rect">
            <a:avLst/>
          </a:prstGeom>
          <a:solidFill>
            <a:srgbClr val="3F607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1D45408C-77E4-4660-8E1A-764C939D9CA6}"/>
              </a:ext>
            </a:extLst>
          </p:cNvPr>
          <p:cNvSpPr/>
          <p:nvPr userDrawn="1"/>
        </p:nvSpPr>
        <p:spPr>
          <a:xfrm>
            <a:off x="6096000" y="2947"/>
            <a:ext cx="6096000" cy="325511"/>
          </a:xfrm>
          <a:prstGeom prst="rect">
            <a:avLst/>
          </a:prstGeom>
          <a:solidFill>
            <a:srgbClr val="3F607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C9C99614-C979-4FD0-8C22-CFCCBF9806DE}"/>
              </a:ext>
            </a:extLst>
          </p:cNvPr>
          <p:cNvSpPr txBox="1"/>
          <p:nvPr userDrawn="1"/>
        </p:nvSpPr>
        <p:spPr>
          <a:xfrm>
            <a:off x="8127051" y="6457757"/>
            <a:ext cx="395385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00" dirty="0">
                <a:solidFill>
                  <a:schemeClr val="bg1"/>
                </a:solidFill>
              </a:rPr>
              <a:t>St. Joseph Village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D4D118F-B9C6-4E8B-930C-4FEE87B274DB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50838" y="504825"/>
            <a:ext cx="5340350" cy="5853113"/>
          </a:xfrm>
        </p:spPr>
        <p:txBody>
          <a:bodyPr anchor="ctr"/>
          <a:lstStyle>
            <a:lvl1pPr marL="0" indent="0" algn="ctr">
              <a:buNone/>
              <a:defRPr>
                <a:solidFill>
                  <a:schemeClr val="bg1"/>
                </a:solidFill>
              </a:defRPr>
            </a:lvl1pPr>
            <a:lvl2pPr marL="457200" indent="0">
              <a:buNone/>
              <a:defRPr>
                <a:solidFill>
                  <a:schemeClr val="bg1"/>
                </a:solidFill>
              </a:defRPr>
            </a:lvl2pPr>
            <a:lvl3pPr marL="914400" indent="0">
              <a:buNone/>
              <a:defRPr>
                <a:solidFill>
                  <a:schemeClr val="bg1"/>
                </a:solidFill>
              </a:defRPr>
            </a:lvl3pPr>
            <a:lvl4pPr marL="1371600" indent="0">
              <a:buNone/>
              <a:defRPr>
                <a:solidFill>
                  <a:schemeClr val="bg1"/>
                </a:solidFill>
              </a:defRPr>
            </a:lvl4pPr>
            <a:lvl5pPr marL="18288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9969652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7E0C340B-4675-4B71-AF99-FB867BEB84D4}"/>
              </a:ext>
            </a:extLst>
          </p:cNvPr>
          <p:cNvSpPr/>
          <p:nvPr userDrawn="1"/>
        </p:nvSpPr>
        <p:spPr>
          <a:xfrm>
            <a:off x="0" y="0"/>
            <a:ext cx="12192000" cy="1513492"/>
          </a:xfrm>
          <a:prstGeom prst="rect">
            <a:avLst/>
          </a:prstGeom>
          <a:solidFill>
            <a:srgbClr val="3F607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8A0A700-75C5-4D0A-9677-D255DDF254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3C238C-C9A8-44B2-B90E-8B61690805D3}"/>
              </a:ext>
            </a:extLst>
          </p:cNvPr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1pPr marL="0" indent="0">
              <a:buNone/>
              <a:tabLst>
                <a:tab pos="10288588" algn="r"/>
              </a:tabLst>
              <a:defRPr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Click to edit Master text styles………………………………………………………..	text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>
                <a:tab pos="10288588" algn="r"/>
              </a:tabLst>
              <a:defRPr/>
            </a:pPr>
            <a:r>
              <a:rPr lang="en-US" dirty="0"/>
              <a:t>Click to edit Master text styles	text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>
                <a:tab pos="10288588" algn="r"/>
              </a:tabLst>
              <a:defRPr/>
            </a:pPr>
            <a:r>
              <a:rPr lang="en-US" dirty="0"/>
              <a:t>Click to edit Master text styles	text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>
                <a:tab pos="10288588" algn="r"/>
              </a:tabLst>
              <a:defRPr/>
            </a:pPr>
            <a:r>
              <a:rPr lang="en-US" dirty="0"/>
              <a:t>Click to edit Master text styles	text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>
                <a:tab pos="10288588" algn="r"/>
              </a:tabLst>
              <a:defRPr/>
            </a:pPr>
            <a:r>
              <a:rPr lang="en-US" dirty="0"/>
              <a:t>Click to edit Master text styles	text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>
                <a:tab pos="10288588" algn="r"/>
              </a:tabLst>
              <a:defRPr/>
            </a:pPr>
            <a:r>
              <a:rPr lang="en-US" dirty="0"/>
              <a:t>Click to edit Master text styles	text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>
                <a:tab pos="10288588" algn="r"/>
              </a:tabLst>
              <a:defRPr/>
            </a:pPr>
            <a:r>
              <a:rPr lang="en-US" dirty="0"/>
              <a:t>Click to edit Master text styles	text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>
                <a:tab pos="10288588" algn="r"/>
              </a:tabLst>
              <a:defRPr/>
            </a:pPr>
            <a:r>
              <a:rPr lang="en-US" dirty="0"/>
              <a:t>Click to edit Master text styles	text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>
                <a:tab pos="10288588" algn="r"/>
              </a:tabLst>
              <a:defRPr/>
            </a:pPr>
            <a:r>
              <a:rPr lang="en-US" dirty="0"/>
              <a:t>Click to edit Master text styles	text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>
                <a:tab pos="10288588" algn="r"/>
              </a:tabLst>
              <a:defRPr/>
            </a:pPr>
            <a:r>
              <a:rPr lang="en-US" dirty="0"/>
              <a:t>Click to edit Master text styles	text</a:t>
            </a:r>
          </a:p>
          <a:p>
            <a:pPr lvl="0"/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493AF18-56D4-4C7B-86E9-23D5471FDBDE}"/>
              </a:ext>
            </a:extLst>
          </p:cNvPr>
          <p:cNvSpPr/>
          <p:nvPr userDrawn="1"/>
        </p:nvSpPr>
        <p:spPr>
          <a:xfrm>
            <a:off x="0" y="6516522"/>
            <a:ext cx="12192000" cy="357244"/>
          </a:xfrm>
          <a:prstGeom prst="rect">
            <a:avLst/>
          </a:prstGeom>
          <a:solidFill>
            <a:srgbClr val="3F607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B0022AC-6B98-415C-91F7-EC0E503F0CEE}"/>
              </a:ext>
            </a:extLst>
          </p:cNvPr>
          <p:cNvSpPr txBox="1"/>
          <p:nvPr userDrawn="1"/>
        </p:nvSpPr>
        <p:spPr>
          <a:xfrm>
            <a:off x="8127051" y="6541255"/>
            <a:ext cx="395385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00" dirty="0">
                <a:solidFill>
                  <a:schemeClr val="bg1"/>
                </a:solidFill>
              </a:rPr>
              <a:t>St. Joseph Village</a:t>
            </a:r>
          </a:p>
        </p:txBody>
      </p:sp>
    </p:spTree>
    <p:extLst>
      <p:ext uri="{BB962C8B-B14F-4D97-AF65-F5344CB8AC3E}">
        <p14:creationId xmlns:p14="http://schemas.microsoft.com/office/powerpoint/2010/main" val="2373642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+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A0A700-75C5-4D0A-9677-D255DDF254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3C238C-C9A8-44B2-B90E-8B61690805D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7E0C340B-4675-4B71-AF99-FB867BEB84D4}"/>
              </a:ext>
            </a:extLst>
          </p:cNvPr>
          <p:cNvSpPr/>
          <p:nvPr userDrawn="1"/>
        </p:nvSpPr>
        <p:spPr>
          <a:xfrm>
            <a:off x="0" y="1403134"/>
            <a:ext cx="12192000" cy="110358"/>
          </a:xfrm>
          <a:prstGeom prst="rect">
            <a:avLst/>
          </a:prstGeom>
          <a:solidFill>
            <a:srgbClr val="3F607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493AF18-56D4-4C7B-86E9-23D5471FDBDE}"/>
              </a:ext>
            </a:extLst>
          </p:cNvPr>
          <p:cNvSpPr/>
          <p:nvPr userDrawn="1"/>
        </p:nvSpPr>
        <p:spPr>
          <a:xfrm>
            <a:off x="0" y="6516522"/>
            <a:ext cx="12192000" cy="357244"/>
          </a:xfrm>
          <a:prstGeom prst="rect">
            <a:avLst/>
          </a:prstGeom>
          <a:solidFill>
            <a:srgbClr val="3F607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B142613-BBDB-97AA-D4A9-4C2727BF6484}"/>
              </a:ext>
            </a:extLst>
          </p:cNvPr>
          <p:cNvSpPr txBox="1"/>
          <p:nvPr userDrawn="1"/>
        </p:nvSpPr>
        <p:spPr>
          <a:xfrm>
            <a:off x="8127051" y="6541255"/>
            <a:ext cx="395385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00" dirty="0">
                <a:solidFill>
                  <a:schemeClr val="bg1"/>
                </a:solidFill>
              </a:rPr>
              <a:t>St. Joseph Village</a:t>
            </a:r>
          </a:p>
        </p:txBody>
      </p:sp>
    </p:spTree>
    <p:extLst>
      <p:ext uri="{BB962C8B-B14F-4D97-AF65-F5344CB8AC3E}">
        <p14:creationId xmlns:p14="http://schemas.microsoft.com/office/powerpoint/2010/main" val="15318332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+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A0A700-75C5-4D0A-9677-D255DDF254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3C238C-C9A8-44B2-B90E-8B61690805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55634"/>
            <a:ext cx="10515600" cy="453724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7E0C340B-4675-4B71-AF99-FB867BEB84D4}"/>
              </a:ext>
            </a:extLst>
          </p:cNvPr>
          <p:cNvSpPr/>
          <p:nvPr userDrawn="1"/>
        </p:nvSpPr>
        <p:spPr>
          <a:xfrm>
            <a:off x="0" y="1403134"/>
            <a:ext cx="12192000" cy="110358"/>
          </a:xfrm>
          <a:prstGeom prst="rect">
            <a:avLst/>
          </a:prstGeom>
          <a:solidFill>
            <a:srgbClr val="3F607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1CD785E-13A4-478D-ABD0-E4B921712DA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838200" y="1512888"/>
            <a:ext cx="10515600" cy="419100"/>
          </a:xfrm>
        </p:spPr>
        <p:txBody>
          <a:bodyPr/>
          <a:lstStyle>
            <a:lvl1pPr marL="0" indent="0">
              <a:buNone/>
              <a:defRPr b="1" cap="small" baseline="0"/>
            </a:lvl1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6D90A6B-4034-4E19-BB4F-A4232AA461F7}"/>
              </a:ext>
            </a:extLst>
          </p:cNvPr>
          <p:cNvSpPr/>
          <p:nvPr userDrawn="1"/>
        </p:nvSpPr>
        <p:spPr>
          <a:xfrm>
            <a:off x="0" y="6516522"/>
            <a:ext cx="12192000" cy="357244"/>
          </a:xfrm>
          <a:prstGeom prst="rect">
            <a:avLst/>
          </a:prstGeom>
          <a:solidFill>
            <a:srgbClr val="3F607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5FE33FD9-C65D-4F5C-B11D-DF77F830E1A2}"/>
              </a:ext>
            </a:extLst>
          </p:cNvPr>
          <p:cNvSpPr txBox="1"/>
          <p:nvPr userDrawn="1"/>
        </p:nvSpPr>
        <p:spPr>
          <a:xfrm>
            <a:off x="8127051" y="6541255"/>
            <a:ext cx="395385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00" dirty="0">
                <a:solidFill>
                  <a:schemeClr val="bg1"/>
                </a:solidFill>
              </a:rPr>
              <a:t>St. Joseph Village</a:t>
            </a:r>
          </a:p>
        </p:txBody>
      </p:sp>
    </p:spTree>
    <p:extLst>
      <p:ext uri="{BB962C8B-B14F-4D97-AF65-F5344CB8AC3E}">
        <p14:creationId xmlns:p14="http://schemas.microsoft.com/office/powerpoint/2010/main" val="1099785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 + 2 COLUMN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8395B0-5158-441E-9C38-BB8B19DD20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2B6B11-79AB-49D8-BF5E-F40AE3F21A5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541255"/>
            <a:ext cx="5181600" cy="495161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7CF39DA-7B60-4A72-92FF-B240CD9AA02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541255"/>
            <a:ext cx="5181600" cy="495161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7E77C3B3-B909-4FFD-8D03-D0FB84EF792B}"/>
              </a:ext>
            </a:extLst>
          </p:cNvPr>
          <p:cNvSpPr/>
          <p:nvPr userDrawn="1"/>
        </p:nvSpPr>
        <p:spPr>
          <a:xfrm>
            <a:off x="0" y="1403134"/>
            <a:ext cx="12192000" cy="110358"/>
          </a:xfrm>
          <a:prstGeom prst="rect">
            <a:avLst/>
          </a:prstGeom>
          <a:solidFill>
            <a:srgbClr val="3F607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D68ABD42-CF5B-42DE-9419-4A38F59481C4}"/>
              </a:ext>
            </a:extLst>
          </p:cNvPr>
          <p:cNvSpPr/>
          <p:nvPr userDrawn="1"/>
        </p:nvSpPr>
        <p:spPr>
          <a:xfrm>
            <a:off x="0" y="6516522"/>
            <a:ext cx="12192000" cy="357244"/>
          </a:xfrm>
          <a:prstGeom prst="rect">
            <a:avLst/>
          </a:prstGeom>
          <a:solidFill>
            <a:srgbClr val="3F607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92B862A9-7161-441B-AF21-5D313AB81E5E}"/>
              </a:ext>
            </a:extLst>
          </p:cNvPr>
          <p:cNvSpPr txBox="1"/>
          <p:nvPr userDrawn="1"/>
        </p:nvSpPr>
        <p:spPr>
          <a:xfrm>
            <a:off x="8127051" y="6541255"/>
            <a:ext cx="395385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00" dirty="0">
                <a:solidFill>
                  <a:schemeClr val="bg1"/>
                </a:solidFill>
              </a:rPr>
              <a:t>St. Joseph Village</a:t>
            </a:r>
          </a:p>
        </p:txBody>
      </p:sp>
    </p:spTree>
    <p:extLst>
      <p:ext uri="{BB962C8B-B14F-4D97-AF65-F5344CB8AC3E}">
        <p14:creationId xmlns:p14="http://schemas.microsoft.com/office/powerpoint/2010/main" val="15545490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+ 2 COLUMN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8395B0-5158-441E-9C38-BB8B19DD20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2B6B11-79AB-49D8-BF5E-F40AE3F21A5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933511"/>
            <a:ext cx="5257800" cy="4559361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7CF39DA-7B60-4A72-92FF-B240CD9AA02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933511"/>
            <a:ext cx="5181600" cy="45593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7E77C3B3-B909-4FFD-8D03-D0FB84EF792B}"/>
              </a:ext>
            </a:extLst>
          </p:cNvPr>
          <p:cNvSpPr/>
          <p:nvPr userDrawn="1"/>
        </p:nvSpPr>
        <p:spPr>
          <a:xfrm>
            <a:off x="0" y="1403134"/>
            <a:ext cx="12192000" cy="110358"/>
          </a:xfrm>
          <a:prstGeom prst="rect">
            <a:avLst/>
          </a:prstGeom>
          <a:solidFill>
            <a:srgbClr val="3F607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E7B25191-EB4B-43A7-B5B1-2405446327D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838200" y="1512887"/>
            <a:ext cx="5257800" cy="420624"/>
          </a:xfrm>
        </p:spPr>
        <p:txBody>
          <a:bodyPr/>
          <a:lstStyle>
            <a:lvl1pPr marL="0" indent="0">
              <a:buNone/>
              <a:defRPr b="1" cap="small" baseline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1BB66801-F56A-472B-8CA8-E850D20A5584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6172200" y="1512888"/>
            <a:ext cx="5181600" cy="420687"/>
          </a:xfrm>
        </p:spPr>
        <p:txBody>
          <a:bodyPr/>
          <a:lstStyle>
            <a:lvl1pPr marL="0" indent="0">
              <a:buNone/>
              <a:defRPr b="1" cap="small" baseline="0"/>
            </a:lvl1pPr>
            <a:lvl2pPr marL="457200" indent="0">
              <a:buNone/>
              <a:defRPr/>
            </a:lvl2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A2E48CC8-F5D4-4002-AFBE-9E00DAC6EC7A}"/>
              </a:ext>
            </a:extLst>
          </p:cNvPr>
          <p:cNvSpPr/>
          <p:nvPr userDrawn="1"/>
        </p:nvSpPr>
        <p:spPr>
          <a:xfrm>
            <a:off x="0" y="6516522"/>
            <a:ext cx="12192000" cy="357244"/>
          </a:xfrm>
          <a:prstGeom prst="rect">
            <a:avLst/>
          </a:prstGeom>
          <a:solidFill>
            <a:srgbClr val="3F607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A4DF125-1B5B-9295-F8BF-99356A45CFF8}"/>
              </a:ext>
            </a:extLst>
          </p:cNvPr>
          <p:cNvSpPr txBox="1"/>
          <p:nvPr userDrawn="1"/>
        </p:nvSpPr>
        <p:spPr>
          <a:xfrm>
            <a:off x="8127051" y="6541255"/>
            <a:ext cx="395385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00" dirty="0">
                <a:solidFill>
                  <a:schemeClr val="bg1"/>
                </a:solidFill>
              </a:rPr>
              <a:t>St. Joseph Village</a:t>
            </a:r>
          </a:p>
        </p:txBody>
      </p:sp>
    </p:spTree>
    <p:extLst>
      <p:ext uri="{BB962C8B-B14F-4D97-AF65-F5344CB8AC3E}">
        <p14:creationId xmlns:p14="http://schemas.microsoft.com/office/powerpoint/2010/main" val="18733506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171933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7D754D2-4FA6-4FC7-8E3B-5428B1D30A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9859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47C4436-9362-4D30-8EAF-3A99B25755D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537138"/>
            <a:ext cx="10515600" cy="49557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5227514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8" r:id="rId2"/>
    <p:sldLayoutId id="2147483656" r:id="rId3"/>
    <p:sldLayoutId id="2147483659" r:id="rId4"/>
    <p:sldLayoutId id="2147483650" r:id="rId5"/>
    <p:sldLayoutId id="2147483652" r:id="rId6"/>
    <p:sldLayoutId id="2147483657" r:id="rId7"/>
    <p:sldLayoutId id="2147483655" r:id="rId8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b="1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Calibri" panose="020F0502020204030204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Calibri" panose="020F0502020204030204" pitchFamily="34" charset="0"/>
        <a:buChar char="‐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Calibri" panose="020F0502020204030204" pitchFamily="34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69FE0E-DFFA-4AB8-948F-D9E2F7EFC2F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F62FCE3-D8A7-4869-8833-85EF11EBD70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02441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10CC3E-1947-4069-B7E9-594CD90527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67555F-3A11-462E-9E2A-9433E7B221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187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ABD751-1728-4DCA-A2E5-A982AEEF04A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7A2066F-9D97-4BAF-9EE3-48660190630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432902F-68CD-48BC-AA98-B89EE42F4972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05722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C25542-3996-45F9-AFCC-D0ECB85935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363CBC-A4F3-4A9D-B8FB-053C1D2978E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999B4F3-A39E-46A1-BE7A-D98EB8F48D8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>
            <a:normAutofit fontScale="92500" lnSpcReduction="10000"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14595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489248-B673-4BF4-BEE3-D848FA3489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09A952-E818-4DD2-AB0C-8DE349742CD0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17A352E-569F-49B7-B1E2-D812B6002877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0355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7FDAD8-7365-4717-B64F-8CBEED6CD5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56115A-3C85-42C7-88AF-2291A8F3970F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DA2653E-E53A-4FA7-8BF6-3F53E78D3A20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23FA31E-4B27-4DF9-911B-3BD58312C71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>
            <a:normAutofit fontScale="92500" lnSpcReduction="10000"/>
          </a:bodyPr>
          <a:lstStyle/>
          <a:p>
            <a:endParaRPr lang="en-US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B5C81DF5-2AAD-4C6A-A24D-EFE333742EA2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>
            <a:normAutofit fontScale="92500" lnSpcReduction="10000"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2968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6418a6d3-a66f-45ba-a0ff-258f1d6f2cb0" xsi:nil="true"/>
    <lcf76f155ced4ddcb4097134ff3c332f xmlns="055deeeb-de8b-4042-a428-439528afda60">
      <Terms xmlns="http://schemas.microsoft.com/office/infopath/2007/PartnerControls"/>
    </lcf76f155ced4ddcb4097134ff3c332f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D064EDB99EC214E93A986D60F1BADDF" ma:contentTypeVersion="18" ma:contentTypeDescription="Create a new document." ma:contentTypeScope="" ma:versionID="73dee9e90a6f0477a6dc0d196168fd3d">
  <xsd:schema xmlns:xsd="http://www.w3.org/2001/XMLSchema" xmlns:xs="http://www.w3.org/2001/XMLSchema" xmlns:p="http://schemas.microsoft.com/office/2006/metadata/properties" xmlns:ns2="055deeeb-de8b-4042-a428-439528afda60" xmlns:ns3="6418a6d3-a66f-45ba-a0ff-258f1d6f2cb0" xmlns:ns4="b0d1a438-7b2b-4207-8fdb-3802b57900d9" targetNamespace="http://schemas.microsoft.com/office/2006/metadata/properties" ma:root="true" ma:fieldsID="1f7b388ed180586bedb806b6f68c84f2" ns2:_="" ns3:_="" ns4:_="">
    <xsd:import namespace="055deeeb-de8b-4042-a428-439528afda60"/>
    <xsd:import namespace="6418a6d3-a66f-45ba-a0ff-258f1d6f2cb0"/>
    <xsd:import namespace="b0d1a438-7b2b-4207-8fdb-3802b57900d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3:TaxCatchAll" minOccurs="0"/>
                <xsd:element ref="ns4:SharedWithUsers" minOccurs="0"/>
                <xsd:element ref="ns4:SharedWithDetails" minOccurs="0"/>
                <xsd:element ref="ns2:lcf76f155ced4ddcb4097134ff3c332f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55deeeb-de8b-4042-a428-439528afda6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21" nillable="true" ma:taxonomy="true" ma:internalName="lcf76f155ced4ddcb4097134ff3c332f" ma:taxonomyFieldName="MediaServiceImageTags" ma:displayName="Image Tags" ma:readOnly="false" ma:fieldId="{5cf76f15-5ced-4ddc-b409-7134ff3c332f}" ma:taxonomyMulti="true" ma:sspId="f7654c7c-31ab-4a3f-85b0-dd5e179df38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3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418a6d3-a66f-45ba-a0ff-258f1d6f2cb0" elementFormDefault="qualified">
    <xsd:import namespace="http://schemas.microsoft.com/office/2006/documentManagement/types"/>
    <xsd:import namespace="http://schemas.microsoft.com/office/infopath/2007/PartnerControls"/>
    <xsd:element name="TaxCatchAll" ma:index="17" nillable="true" ma:displayName="Taxonomy Catch All Column" ma:hidden="true" ma:list="{8aaafe09-3165-4ced-9de2-ee3e3eaefa12}" ma:internalName="TaxCatchAll" ma:showField="CatchAllData" ma:web="6418a6d3-a66f-45ba-a0ff-258f1d6f2cb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0d1a438-7b2b-4207-8fdb-3802b57900d9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27DC5A0D-5E3D-45A0-A95A-5728D48F1A2C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E0ED912E-397D-4FDC-BE0E-B4C165F33862}">
  <ds:schemaRefs>
    <ds:schemaRef ds:uri="http://purl.org/dc/dcmitype/"/>
    <ds:schemaRef ds:uri="http://schemas.microsoft.com/office/2006/metadata/properties"/>
    <ds:schemaRef ds:uri="http://schemas.microsoft.com/office/infopath/2007/PartnerControls"/>
    <ds:schemaRef ds:uri="http://purl.org/dc/elements/1.1/"/>
    <ds:schemaRef ds:uri="http://www.w3.org/XML/1998/namespace"/>
    <ds:schemaRef ds:uri="http://schemas.microsoft.com/office/2006/documentManagement/types"/>
    <ds:schemaRef ds:uri="http://purl.org/dc/terms/"/>
    <ds:schemaRef ds:uri="055deeeb-de8b-4042-a428-439528afda60"/>
    <ds:schemaRef ds:uri="http://schemas.openxmlformats.org/package/2006/metadata/core-properties"/>
    <ds:schemaRef ds:uri="b0d1a438-7b2b-4207-8fdb-3802b57900d9"/>
    <ds:schemaRef ds:uri="6418a6d3-a66f-45ba-a0ff-258f1d6f2cb0"/>
  </ds:schemaRefs>
</ds:datastoreItem>
</file>

<file path=customXml/itemProps3.xml><?xml version="1.0" encoding="utf-8"?>
<ds:datastoreItem xmlns:ds="http://schemas.openxmlformats.org/officeDocument/2006/customXml" ds:itemID="{6F1EAAEC-F930-4E2E-8C8B-E45F56FBC1E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55deeeb-de8b-4042-a428-439528afda60"/>
    <ds:schemaRef ds:uri="6418a6d3-a66f-45ba-a0ff-258f1d6f2cb0"/>
    <ds:schemaRef ds:uri="b0d1a438-7b2b-4207-8fdb-3802b57900d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>
  <clbl:label id="{31df5bf8-4cea-4c6a-a110-86c76d29f8f0}" enabled="0" method="" siteId="{31df5bf8-4cea-4c6a-a110-86c76d29f8f0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377</TotalTime>
  <Words>0</Words>
  <Application>Microsoft Office PowerPoint</Application>
  <PresentationFormat>Widescreen</PresentationFormat>
  <Paragraphs>0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Wendy Van Bemmel</dc:creator>
  <cp:lastModifiedBy>Christina Raville</cp:lastModifiedBy>
  <cp:revision>30</cp:revision>
  <dcterms:created xsi:type="dcterms:W3CDTF">2021-04-15T20:03:11Z</dcterms:created>
  <dcterms:modified xsi:type="dcterms:W3CDTF">2025-09-25T15:05:15Z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0x0101002D064EDB99EC214E93A986D60F1BADDF</vt:lpwstr>
  </property>
  <property fmtid="{D5CDD505-2E9C-101B-9397-08002B2CF9AE}" pid="3" name="MediaServiceImageTags">
    <vt:lpwstr/>
  </property>
</Properties>
</file>