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9" r:id="rId7"/>
    <p:sldId id="260" r:id="rId8"/>
    <p:sldId id="258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286508-20F3-33AB-F79D-6AEDAA8C8572}" v="3" dt="2025-09-24T17:09:48.469"/>
    <p1510:client id="{E1EC59DC-A318-434B-8DFA-8ECFEA8755AB}" v="7" dt="2025-09-24T20:27:18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9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aville" userId="c28f02ed-fa55-4f56-bb0c-5c2061b096b7" providerId="ADAL" clId="{8AAFD08A-DDF2-4E4A-BCA7-8EE0482DC422}"/>
    <pc:docChg chg="custSel modMainMaster">
      <pc:chgData name="Christina Raville" userId="c28f02ed-fa55-4f56-bb0c-5c2061b096b7" providerId="ADAL" clId="{8AAFD08A-DDF2-4E4A-BCA7-8EE0482DC422}" dt="2025-09-24T20:27:18.345" v="14"/>
      <pc:docMkLst>
        <pc:docMk/>
      </pc:docMkLst>
      <pc:sldMasterChg chg="modSp modSldLayout">
        <pc:chgData name="Christina Raville" userId="c28f02ed-fa55-4f56-bb0c-5c2061b096b7" providerId="ADAL" clId="{8AAFD08A-DDF2-4E4A-BCA7-8EE0482DC422}" dt="2025-09-24T20:27:18.345" v="14"/>
        <pc:sldMasterMkLst>
          <pc:docMk/>
          <pc:sldMasterMk cId="2522751495" sldId="2147483648"/>
        </pc:sldMasterMkLst>
        <pc:spChg chg="mod">
          <ac:chgData name="Christina Raville" userId="c28f02ed-fa55-4f56-bb0c-5c2061b096b7" providerId="ADAL" clId="{8AAFD08A-DDF2-4E4A-BCA7-8EE0482DC422}" dt="2025-09-24T20:26:39.367" v="0" actId="207"/>
          <ac:spMkLst>
            <pc:docMk/>
            <pc:sldMasterMk cId="2522751495" sldId="2147483648"/>
            <ac:spMk id="2" creationId="{07D754D2-4FA6-4FC7-8E3B-5428B1D30A70}"/>
          </ac:spMkLst>
        </pc:spChg>
        <pc:spChg chg="mod">
          <ac:chgData name="Christina Raville" userId="c28f02ed-fa55-4f56-bb0c-5c2061b096b7" providerId="ADAL" clId="{8AAFD08A-DDF2-4E4A-BCA7-8EE0482DC422}" dt="2025-09-24T20:26:39.367" v="0" actId="207"/>
          <ac:spMkLst>
            <pc:docMk/>
            <pc:sldMasterMk cId="2522751495" sldId="2147483648"/>
            <ac:spMk id="3" creationId="{E47C4436-9362-4D30-8EAF-3A99B25755DC}"/>
          </ac:spMkLst>
        </pc:spChg>
        <pc:sldLayoutChg chg="addSp delSp modSp mod">
          <pc:chgData name="Christina Raville" userId="c28f02ed-fa55-4f56-bb0c-5c2061b096b7" providerId="ADAL" clId="{8AAFD08A-DDF2-4E4A-BCA7-8EE0482DC422}" dt="2025-09-24T20:26:54.604" v="7"/>
          <pc:sldLayoutMkLst>
            <pc:docMk/>
            <pc:sldMasterMk cId="2522751495" sldId="2147483648"/>
            <pc:sldLayoutMk cId="109978588" sldId="2147483650"/>
          </pc:sldLayoutMkLst>
          <pc:spChg chg="add mod">
            <ac:chgData name="Christina Raville" userId="c28f02ed-fa55-4f56-bb0c-5c2061b096b7" providerId="ADAL" clId="{8AAFD08A-DDF2-4E4A-BCA7-8EE0482DC422}" dt="2025-09-24T20:26:54.604" v="7"/>
            <ac:spMkLst>
              <pc:docMk/>
              <pc:sldMasterMk cId="2522751495" sldId="2147483648"/>
              <pc:sldLayoutMk cId="109978588" sldId="2147483650"/>
              <ac:spMk id="4" creationId="{57653EDA-0889-BA3B-F8A0-B0D6D1A6DA8D}"/>
            </ac:spMkLst>
          </pc:spChg>
          <pc:spChg chg="del">
            <ac:chgData name="Christina Raville" userId="c28f02ed-fa55-4f56-bb0c-5c2061b096b7" providerId="ADAL" clId="{8AAFD08A-DDF2-4E4A-BCA7-8EE0482DC422}" dt="2025-09-24T20:26:54.284" v="6" actId="478"/>
            <ac:spMkLst>
              <pc:docMk/>
              <pc:sldMasterMk cId="2522751495" sldId="2147483648"/>
              <pc:sldLayoutMk cId="109978588" sldId="2147483650"/>
              <ac:spMk id="11" creationId="{0C20C8C0-F6FC-4BBF-9BBE-20DE2D61AB94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7:02.319" v="10"/>
          <pc:sldLayoutMkLst>
            <pc:docMk/>
            <pc:sldMasterMk cId="2522751495" sldId="2147483648"/>
            <pc:sldLayoutMk cId="1554549003" sldId="2147483652"/>
          </pc:sldLayoutMkLst>
          <pc:spChg chg="add mod">
            <ac:chgData name="Christina Raville" userId="c28f02ed-fa55-4f56-bb0c-5c2061b096b7" providerId="ADAL" clId="{8AAFD08A-DDF2-4E4A-BCA7-8EE0482DC422}" dt="2025-09-24T20:26:58.740" v="8"/>
            <ac:spMkLst>
              <pc:docMk/>
              <pc:sldMasterMk cId="2522751495" sldId="2147483648"/>
              <pc:sldLayoutMk cId="1554549003" sldId="2147483652"/>
              <ac:spMk id="5" creationId="{D62AD38C-B00E-0660-D024-EB9CDC3549A9}"/>
            </ac:spMkLst>
          </pc:spChg>
          <pc:spChg chg="add mod">
            <ac:chgData name="Christina Raville" userId="c28f02ed-fa55-4f56-bb0c-5c2061b096b7" providerId="ADAL" clId="{8AAFD08A-DDF2-4E4A-BCA7-8EE0482DC422}" dt="2025-09-24T20:27:02.319" v="10"/>
            <ac:spMkLst>
              <pc:docMk/>
              <pc:sldMasterMk cId="2522751495" sldId="2147483648"/>
              <pc:sldLayoutMk cId="1554549003" sldId="2147483652"/>
              <ac:spMk id="6" creationId="{AF56BC26-711D-755F-E513-546F4E793C3C}"/>
            </ac:spMkLst>
          </pc:spChg>
          <pc:spChg chg="del">
            <ac:chgData name="Christina Raville" userId="c28f02ed-fa55-4f56-bb0c-5c2061b096b7" providerId="ADAL" clId="{8AAFD08A-DDF2-4E4A-BCA7-8EE0482DC422}" dt="2025-09-24T20:27:01.930" v="9" actId="478"/>
            <ac:spMkLst>
              <pc:docMk/>
              <pc:sldMasterMk cId="2522751495" sldId="2147483648"/>
              <pc:sldLayoutMk cId="1554549003" sldId="2147483652"/>
              <ac:spMk id="12" creationId="{EA5D6308-E296-4408-B68B-3258A9C38F52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7:18.345" v="14"/>
          <pc:sldLayoutMkLst>
            <pc:docMk/>
            <pc:sldMasterMk cId="2522751495" sldId="2147483648"/>
            <pc:sldLayoutMk cId="237364280" sldId="2147483656"/>
          </pc:sldLayoutMkLst>
          <pc:spChg chg="add mod">
            <ac:chgData name="Christina Raville" userId="c28f02ed-fa55-4f56-bb0c-5c2061b096b7" providerId="ADAL" clId="{8AAFD08A-DDF2-4E4A-BCA7-8EE0482DC422}" dt="2025-09-24T20:27:18.345" v="14"/>
            <ac:spMkLst>
              <pc:docMk/>
              <pc:sldMasterMk cId="2522751495" sldId="2147483648"/>
              <pc:sldLayoutMk cId="237364280" sldId="2147483656"/>
              <ac:spMk id="4" creationId="{8EA4519D-6D81-7A68-CC7F-D350A643AB91}"/>
            </ac:spMkLst>
          </pc:spChg>
          <pc:spChg chg="del">
            <ac:chgData name="Christina Raville" userId="c28f02ed-fa55-4f56-bb0c-5c2061b096b7" providerId="ADAL" clId="{8AAFD08A-DDF2-4E4A-BCA7-8EE0482DC422}" dt="2025-09-24T20:27:18.067" v="13" actId="478"/>
            <ac:spMkLst>
              <pc:docMk/>
              <pc:sldMasterMk cId="2522751495" sldId="2147483648"/>
              <pc:sldLayoutMk cId="237364280" sldId="2147483656"/>
              <ac:spMk id="12" creationId="{859C841F-EB55-4DDC-92E2-9708A75F1866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7:05.710" v="12"/>
          <pc:sldLayoutMkLst>
            <pc:docMk/>
            <pc:sldMasterMk cId="2522751495" sldId="2147483648"/>
            <pc:sldLayoutMk cId="1873350638" sldId="2147483657"/>
          </pc:sldLayoutMkLst>
          <pc:spChg chg="add mod">
            <ac:chgData name="Christina Raville" userId="c28f02ed-fa55-4f56-bb0c-5c2061b096b7" providerId="ADAL" clId="{8AAFD08A-DDF2-4E4A-BCA7-8EE0482DC422}" dt="2025-09-24T20:27:05.710" v="12"/>
            <ac:spMkLst>
              <pc:docMk/>
              <pc:sldMasterMk cId="2522751495" sldId="2147483648"/>
              <pc:sldLayoutMk cId="1873350638" sldId="2147483657"/>
              <ac:spMk id="5" creationId="{BFF52F1B-8C12-DE97-CE7F-2830B6558C41}"/>
            </ac:spMkLst>
          </pc:spChg>
          <pc:spChg chg="del">
            <ac:chgData name="Christina Raville" userId="c28f02ed-fa55-4f56-bb0c-5c2061b096b7" providerId="ADAL" clId="{8AAFD08A-DDF2-4E4A-BCA7-8EE0482DC422}" dt="2025-09-24T20:27:05.418" v="11" actId="478"/>
            <ac:spMkLst>
              <pc:docMk/>
              <pc:sldMasterMk cId="2522751495" sldId="2147483648"/>
              <pc:sldLayoutMk cId="1873350638" sldId="2147483657"/>
              <ac:spMk id="13" creationId="{FF2AF7B2-556D-4BD0-BD19-59B98A59AF55}"/>
            </ac:spMkLst>
          </pc:spChg>
        </pc:sldLayoutChg>
        <pc:sldLayoutChg chg="modSp mod">
          <pc:chgData name="Christina Raville" userId="c28f02ed-fa55-4f56-bb0c-5c2061b096b7" providerId="ADAL" clId="{8AAFD08A-DDF2-4E4A-BCA7-8EE0482DC422}" dt="2025-09-24T20:26:47.820" v="5" actId="1036"/>
          <pc:sldLayoutMkLst>
            <pc:docMk/>
            <pc:sldMasterMk cId="2522751495" sldId="2147483648"/>
            <pc:sldLayoutMk cId="1531833259" sldId="2147483659"/>
          </pc:sldLayoutMkLst>
          <pc:spChg chg="mod">
            <ac:chgData name="Christina Raville" userId="c28f02ed-fa55-4f56-bb0c-5c2061b096b7" providerId="ADAL" clId="{8AAFD08A-DDF2-4E4A-BCA7-8EE0482DC422}" dt="2025-09-24T20:26:47.820" v="5" actId="1036"/>
            <ac:spMkLst>
              <pc:docMk/>
              <pc:sldMasterMk cId="2522751495" sldId="2147483648"/>
              <pc:sldLayoutMk cId="1531833259" sldId="2147483659"/>
              <ac:spMk id="12" creationId="{859C841F-EB55-4DDC-92E2-9708A75F1866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12192000" cy="2617076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5675"/>
            <a:ext cx="9144000" cy="2296021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23305"/>
            <a:ext cx="9144000" cy="78583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DF7642-42CC-4003-870E-83ACF649B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7072" y="421900"/>
            <a:ext cx="3297857" cy="175215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0" y="6548255"/>
            <a:ext cx="12192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3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0998" y="748859"/>
            <a:ext cx="4882498" cy="2296021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0998" y="3044879"/>
            <a:ext cx="4882498" cy="3313191"/>
          </a:xfrm>
        </p:spPr>
        <p:txBody>
          <a:bodyPr anchor="ctr"/>
          <a:lstStyle>
            <a:lvl1pPr marL="342900" indent="-342900" algn="l">
              <a:buFont typeface="Arial" panose="020B0604020202020204" pitchFamily="34" charset="0"/>
              <a:buChar char="•"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6096000" y="6357939"/>
            <a:ext cx="6096000" cy="50728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45408C-77E4-4660-8E1A-764C939D9CA6}"/>
              </a:ext>
            </a:extLst>
          </p:cNvPr>
          <p:cNvSpPr/>
          <p:nvPr userDrawn="1"/>
        </p:nvSpPr>
        <p:spPr>
          <a:xfrm>
            <a:off x="6096000" y="2947"/>
            <a:ext cx="6096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C99614-C979-4FD0-8C22-CFCCBF9806D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The Outlook at Windhaven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118F-B9C6-4E8B-930C-4FEE87B274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0838" y="504825"/>
            <a:ext cx="5340350" cy="585311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96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0"/>
            <a:ext cx="12192000" cy="151349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tabLst>
                <a:tab pos="10288588" algn="r"/>
              </a:tabLst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styles………………………………………………………..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lvl="0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A4519D-6D81-7A68-CC7F-D350A643AB91}"/>
              </a:ext>
            </a:extLst>
          </p:cNvPr>
          <p:cNvSpPr txBox="1"/>
          <p:nvPr userDrawn="1"/>
        </p:nvSpPr>
        <p:spPr>
          <a:xfrm>
            <a:off x="8109959" y="652819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The Outlook at Windhaven</a:t>
            </a:r>
          </a:p>
        </p:txBody>
      </p:sp>
    </p:spTree>
    <p:extLst>
      <p:ext uri="{BB962C8B-B14F-4D97-AF65-F5344CB8AC3E}">
        <p14:creationId xmlns:p14="http://schemas.microsoft.com/office/powerpoint/2010/main" val="23736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9C841F-EB55-4DDC-92E2-9708A75F1866}"/>
              </a:ext>
            </a:extLst>
          </p:cNvPr>
          <p:cNvSpPr txBox="1"/>
          <p:nvPr userDrawn="1"/>
        </p:nvSpPr>
        <p:spPr>
          <a:xfrm>
            <a:off x="8109959" y="652819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The Outlook at Windhaven</a:t>
            </a:r>
          </a:p>
        </p:txBody>
      </p:sp>
    </p:spTree>
    <p:extLst>
      <p:ext uri="{BB962C8B-B14F-4D97-AF65-F5344CB8AC3E}">
        <p14:creationId xmlns:p14="http://schemas.microsoft.com/office/powerpoint/2010/main" val="153183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634"/>
            <a:ext cx="10515600" cy="45372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CD785E-13A4-478D-ABD0-E4B921712D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8"/>
            <a:ext cx="10515600" cy="419100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D90A6B-4034-4E19-BB4F-A4232AA461F7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653EDA-0889-BA3B-F8A0-B0D6D1A6DA8D}"/>
              </a:ext>
            </a:extLst>
          </p:cNvPr>
          <p:cNvSpPr txBox="1"/>
          <p:nvPr userDrawn="1"/>
        </p:nvSpPr>
        <p:spPr>
          <a:xfrm>
            <a:off x="8109959" y="652819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The Outlook at Windhaven</a:t>
            </a:r>
          </a:p>
        </p:txBody>
      </p:sp>
    </p:spTree>
    <p:extLst>
      <p:ext uri="{BB962C8B-B14F-4D97-AF65-F5344CB8AC3E}">
        <p14:creationId xmlns:p14="http://schemas.microsoft.com/office/powerpoint/2010/main" val="10997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41255"/>
            <a:ext cx="5181600" cy="49516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41255"/>
            <a:ext cx="5181600" cy="49516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8ABD42-CF5B-42DE-9419-4A38F59481C4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56BC26-711D-755F-E513-546F4E793C3C}"/>
              </a:ext>
            </a:extLst>
          </p:cNvPr>
          <p:cNvSpPr txBox="1"/>
          <p:nvPr userDrawn="1"/>
        </p:nvSpPr>
        <p:spPr>
          <a:xfrm>
            <a:off x="8109959" y="652819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The Outlook at Windhaven</a:t>
            </a:r>
          </a:p>
        </p:txBody>
      </p:sp>
    </p:spTree>
    <p:extLst>
      <p:ext uri="{BB962C8B-B14F-4D97-AF65-F5344CB8AC3E}">
        <p14:creationId xmlns:p14="http://schemas.microsoft.com/office/powerpoint/2010/main" val="155454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511"/>
            <a:ext cx="5257800" cy="4559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511"/>
            <a:ext cx="5181600" cy="4559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B25191-EB4B-43A7-B5B1-240544632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7"/>
            <a:ext cx="5257800" cy="420624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66801-F56A-472B-8CA8-E850D20A55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512888"/>
            <a:ext cx="5181600" cy="420687"/>
          </a:xfrm>
        </p:spPr>
        <p:txBody>
          <a:bodyPr/>
          <a:lstStyle>
            <a:lvl1pPr marL="0" indent="0">
              <a:buNone/>
              <a:defRPr b="1" cap="small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48CC8-F5D4-4002-AFBE-9E00DAC6EC7A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F52F1B-8C12-DE97-CE7F-2830B6558C41}"/>
              </a:ext>
            </a:extLst>
          </p:cNvPr>
          <p:cNvSpPr txBox="1"/>
          <p:nvPr userDrawn="1"/>
        </p:nvSpPr>
        <p:spPr>
          <a:xfrm>
            <a:off x="8109959" y="652819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The Outlook at Windhaven</a:t>
            </a:r>
          </a:p>
        </p:txBody>
      </p:sp>
    </p:spTree>
    <p:extLst>
      <p:ext uri="{BB962C8B-B14F-4D97-AF65-F5344CB8AC3E}">
        <p14:creationId xmlns:p14="http://schemas.microsoft.com/office/powerpoint/2010/main" val="187335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1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754D2-4FA6-4FC7-8E3B-5428B1D3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C4436-9362-4D30-8EAF-3A99B2575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37138"/>
            <a:ext cx="10515600" cy="495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75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6" r:id="rId3"/>
    <p:sldLayoutId id="2147483659" r:id="rId4"/>
    <p:sldLayoutId id="2147483650" r:id="rId5"/>
    <p:sldLayoutId id="2147483652" r:id="rId6"/>
    <p:sldLayoutId id="2147483657" r:id="rId7"/>
    <p:sldLayoutId id="2147483655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‐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FE0E-DFFA-4AB8-948F-D9E2F7EFC2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62FCE3-D8A7-4869-8833-85EF11EBD7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4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0CC3E-1947-4069-B7E9-594CD905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555F-3A11-462E-9E2A-9433E7B22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BD751-1728-4DCA-A2E5-A982AEEF0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2066F-9D97-4BAF-9EE3-4866019063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2902F-68CD-48BC-AA98-B89EE42F497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7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25542-3996-45F9-AFCC-D0ECB8593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63CBC-A4F3-4A9D-B8FB-053C1D297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9B4F3-A39E-46A1-BE7A-D98EB8F48D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5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89248-B673-4BF4-BEE3-D848FA348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9A952-E818-4DD2-AB0C-8DE349742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A352E-569F-49B7-B1E2-D812B60028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3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FDAD8-7365-4717-B64F-8CBEED6C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6115A-3C85-42C7-88AF-2291A8F397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2653E-E53A-4FA7-8BF6-3F53E78D3A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FA31E-4B27-4DF9-911B-3BD58312C7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C81DF5-2AAD-4C6A-A24D-EFE333742E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8a6d3-a66f-45ba-a0ff-258f1d6f2cb0" xsi:nil="true"/>
    <lcf76f155ced4ddcb4097134ff3c332f xmlns="055deeeb-de8b-4042-a428-439528afda6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064EDB99EC214E93A986D60F1BADDF" ma:contentTypeVersion="18" ma:contentTypeDescription="Create a new document." ma:contentTypeScope="" ma:versionID="73dee9e90a6f0477a6dc0d196168fd3d">
  <xsd:schema xmlns:xsd="http://www.w3.org/2001/XMLSchema" xmlns:xs="http://www.w3.org/2001/XMLSchema" xmlns:p="http://schemas.microsoft.com/office/2006/metadata/properties" xmlns:ns2="055deeeb-de8b-4042-a428-439528afda60" xmlns:ns3="6418a6d3-a66f-45ba-a0ff-258f1d6f2cb0" xmlns:ns4="b0d1a438-7b2b-4207-8fdb-3802b57900d9" targetNamespace="http://schemas.microsoft.com/office/2006/metadata/properties" ma:root="true" ma:fieldsID="1f7b388ed180586bedb806b6f68c84f2" ns2:_="" ns3:_="" ns4:_="">
    <xsd:import namespace="055deeeb-de8b-4042-a428-439528afda60"/>
    <xsd:import namespace="6418a6d3-a66f-45ba-a0ff-258f1d6f2cb0"/>
    <xsd:import namespace="b0d1a438-7b2b-4207-8fdb-3802b57900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TaxCatchAll" minOccurs="0"/>
                <xsd:element ref="ns4:SharedWithUsers" minOccurs="0"/>
                <xsd:element ref="ns4:SharedWithDetail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deeeb-de8b-4042-a428-439528afda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7654c7c-31ab-4a3f-85b0-dd5e179df3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8a6d3-a66f-45ba-a0ff-258f1d6f2c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aaafe09-3165-4ced-9de2-ee3e3eaefa12}" ma:internalName="TaxCatchAll" ma:showField="CatchAllData" ma:web="6418a6d3-a66f-45ba-a0ff-258f1d6f2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1a438-7b2b-4207-8fdb-3802b57900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5F938C-14E6-45A5-B3BC-CD1894193582}">
  <ds:schemaRefs>
    <ds:schemaRef ds:uri="http://purl.org/dc/elements/1.1/"/>
    <ds:schemaRef ds:uri="http://schemas.microsoft.com/office/2006/metadata/properties"/>
    <ds:schemaRef ds:uri="http://www.w3.org/XML/1998/namespace"/>
    <ds:schemaRef ds:uri="6418a6d3-a66f-45ba-a0ff-258f1d6f2cb0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b0d1a438-7b2b-4207-8fdb-3802b57900d9"/>
    <ds:schemaRef ds:uri="055deeeb-de8b-4042-a428-439528afda60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34F9611-D1A2-4508-8AEF-3A68FC6B2E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4DBC75-0B4A-4853-ADB9-9F3603D29F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5deeeb-de8b-4042-a428-439528afda60"/>
    <ds:schemaRef ds:uri="6418a6d3-a66f-45ba-a0ff-258f1d6f2cb0"/>
    <ds:schemaRef ds:uri="b0d1a438-7b2b-4207-8fdb-3802b5790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Van Bemmel</dc:creator>
  <cp:lastModifiedBy>Christina Raville</cp:lastModifiedBy>
  <cp:revision>22</cp:revision>
  <dcterms:created xsi:type="dcterms:W3CDTF">2021-04-15T20:03:11Z</dcterms:created>
  <dcterms:modified xsi:type="dcterms:W3CDTF">2025-09-24T20:27:24Z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0x0101002D064EDB99EC214E93A986D60F1BADDF</vt:lpwstr>
  </property>
  <property fmtid="{D5CDD505-2E9C-101B-9397-08002B2CF9AE}" pid="3" name="MediaServiceImageTags">
    <vt:lpwstr/>
  </property>
</Properties>
</file>